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200"/>
    <a:srgbClr val="EF7239"/>
    <a:srgbClr val="8EDDED"/>
    <a:srgbClr val="91D1DB"/>
    <a:srgbClr val="ADD7EA"/>
    <a:srgbClr val="000000"/>
    <a:srgbClr val="FFFFFF"/>
    <a:srgbClr val="FAEDBC"/>
    <a:srgbClr val="F65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032" y="114"/>
      </p:cViewPr>
      <p:guideLst>
        <p:guide orient="horz" pos="3589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-49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6AA6-9E5A-3B40-832E-96425D29D5C1}" type="datetimeFigureOut">
              <a:rPr lang="nb-NO" sz="1100" smtClean="0">
                <a:latin typeface="Roboto"/>
                <a:cs typeface="Roboto"/>
              </a:rPr>
              <a:t>20.08.2020</a:t>
            </a:fld>
            <a:endParaRPr lang="nb-NO" sz="1100">
              <a:latin typeface="Roboto"/>
              <a:cs typeface="Roboto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903E-0958-774A-8B2D-3E32A0C102E6}" type="slidenum">
              <a:rPr lang="nb-NO" sz="1100" smtClean="0">
                <a:latin typeface="Roboto"/>
                <a:cs typeface="Roboto"/>
              </a:rPr>
              <a:t>‹#›</a:t>
            </a:fld>
            <a:endParaRPr lang="nb-NO" sz="11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0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Roboto"/>
                <a:cs typeface="Roboto"/>
              </a:defRPr>
            </a:lvl1pPr>
          </a:lstStyle>
          <a:p>
            <a:fld id="{AF0F0302-BE9E-8A47-8FBA-EF4A5D6A0C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868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CB02A66-AD46-D24F-81C7-79426D04B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4430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44307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89ACD9F-FF3C-4181-9466-78A5246F1A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61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80325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7C8C8B-4FDF-3840-AF16-7C2896569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2718394"/>
            <a:ext cx="6300787" cy="13203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over </a:t>
            </a:r>
            <a:r>
              <a:rPr lang="en-US" dirty="0" err="1"/>
              <a:t>fleire</a:t>
            </a:r>
            <a:r>
              <a:rPr lang="en-US" dirty="0"/>
              <a:t> liner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FC77050-3B6C-AE43-B607-E0A39D7B60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9512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748078D-EAAB-5C41-8D1F-B07C9D4C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859" y="6172912"/>
            <a:ext cx="448992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9218080" cy="205493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435173-C479-4509-B76E-25CBDEE2A4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80474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F22EF4B-9918-5B4C-A5A4-946FB543E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9456872" cy="192680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74287821-9DFC-4BD7-B935-708946E66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04368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60" y="2843219"/>
            <a:ext cx="7741190" cy="167534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3676B12-1953-406F-87F4-A0016593F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68466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369AAAB-0465-E645-A3C6-63061F4A7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8465585" cy="170502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1416EAE6-208A-49CD-BBBB-522EC47238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27020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AADF178-4BBE-49CE-B9C3-298E3AAB2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8265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F6BC029-5268-D04F-BFC8-0C449FB9A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17" t="-5670" r="-8023" b="7334"/>
          <a:stretch/>
        </p:blipFill>
        <p:spPr>
          <a:xfrm>
            <a:off x="6311900" y="-2164044"/>
            <a:ext cx="8831692" cy="9195349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33C93A8B-84D0-4EBB-A87D-59C83123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7295867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42264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87351D9-4CF3-7C4E-815B-A8C5DECC8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4975" y="-737306"/>
            <a:ext cx="13493750" cy="7596482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F673B09-FB02-4CB3-BEED-4487E45FF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11531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1E397BCB-44AA-41CB-984D-272C60CBD4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8180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DB5F6-E128-C744-9555-30ACF5B612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2546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33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402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ECF57C-C08A-4A93-9A5C-0558BA8E5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402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14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C1883-3AE8-5A4F-B7F5-CFA920DE2D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6300787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FFD1BFF-9D58-4837-BF34-9C6A16D9E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402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6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D9AECE-C302-C645-A30F-4420DF321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1788" y="2199035"/>
            <a:ext cx="586898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08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r>
              <a:rPr lang="nb-NO" dirty="0"/>
              <a:t> eller </a:t>
            </a:r>
            <a:r>
              <a:rPr lang="nb-NO" dirty="0" err="1"/>
              <a:t>ein</a:t>
            </a:r>
            <a:r>
              <a:rPr lang="nb-NO" dirty="0"/>
              <a:t> figur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5652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bilet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r>
              <a:rPr lang="nb-NO" dirty="0"/>
              <a:t> eller </a:t>
            </a:r>
            <a:r>
              <a:rPr lang="nb-NO" dirty="0" err="1"/>
              <a:t>ein</a:t>
            </a:r>
            <a:r>
              <a:rPr lang="nb-NO" dirty="0"/>
              <a:t> figur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63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A4046BB5-FF1A-47FE-85FC-CE5079153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34928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,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38153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1038153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46452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punkt+profil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199035"/>
            <a:ext cx="6782940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25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profilbiletex4"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34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3772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110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22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5255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792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54605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8731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7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7723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anna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 in.»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258F438-B964-4298-9554-C40EDDEFD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402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anna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8569324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.»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utfallande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5868987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</a:t>
            </a:r>
            <a:r>
              <a:rPr lang="en-US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2677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_Svart bakgrun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890" y="6018335"/>
            <a:ext cx="1524000" cy="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7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engels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2497996"/>
            <a:ext cx="5365751" cy="1474556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48387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_engel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586" y="6018335"/>
            <a:ext cx="1480608" cy="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ECD6A84C-E813-4BD4-A507-0B7D0C78D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143878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26531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Takk</a:t>
            </a:r>
            <a:r>
              <a:rPr lang="en-US" dirty="0"/>
              <a:t> for </a:t>
            </a:r>
            <a:r>
              <a:rPr lang="en-US" dirty="0" err="1"/>
              <a:t>oss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31144"/>
            <a:ext cx="6769099" cy="1758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Telefon</a:t>
            </a:r>
            <a:r>
              <a:rPr lang="en-US" dirty="0"/>
              <a:t> 05557</a:t>
            </a:r>
          </a:p>
          <a:p>
            <a:r>
              <a:rPr lang="en-US" dirty="0"/>
              <a:t>E-post namn@vlfk.no</a:t>
            </a:r>
          </a:p>
          <a:p>
            <a:r>
              <a:rPr lang="en-US" dirty="0" err="1"/>
              <a:t>Besøk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www.vestlandfylke.no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5446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376840A9-7F53-40FD-8F12-131BA769F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6745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6715DE1-3948-2140-AE77-400575A86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541" y="-105068"/>
            <a:ext cx="12465921" cy="7020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FCD71961-FBDC-4978-82E0-AD8526026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78794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32432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32432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8EBC492-C6CB-C240-B3C7-393C80D33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38370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38370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8455DCE-2CDB-4363-9693-AD2B53F98B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40390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AB90D08-2B07-5A43-9C81-680F5C63F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147424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147424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A66838B-02F8-4CDC-844D-C047670B2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8027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20.08.2020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  <p:sldLayoutId id="2147483734" r:id="rId4"/>
    <p:sldLayoutId id="2147483723" r:id="rId5"/>
    <p:sldLayoutId id="2147483733" r:id="rId6"/>
    <p:sldLayoutId id="2147483674" r:id="rId7"/>
    <p:sldLayoutId id="2147483725" r:id="rId8"/>
    <p:sldLayoutId id="2147483729" r:id="rId9"/>
    <p:sldLayoutId id="2147483735" r:id="rId10"/>
    <p:sldLayoutId id="2147483688" r:id="rId11"/>
    <p:sldLayoutId id="2147483703" r:id="rId12"/>
    <p:sldLayoutId id="2147483726" r:id="rId13"/>
    <p:sldLayoutId id="2147483730" r:id="rId14"/>
    <p:sldLayoutId id="2147483736" r:id="rId15"/>
    <p:sldLayoutId id="2147483710" r:id="rId16"/>
    <p:sldLayoutId id="2147483727" r:id="rId17"/>
    <p:sldLayoutId id="2147483731" r:id="rId18"/>
    <p:sldLayoutId id="2147483737" r:id="rId19"/>
    <p:sldLayoutId id="2147483720" r:id="rId20"/>
    <p:sldLayoutId id="2147483704" r:id="rId21"/>
    <p:sldLayoutId id="2147483705" r:id="rId22"/>
    <p:sldLayoutId id="2147483706" r:id="rId23"/>
    <p:sldLayoutId id="2147483715" r:id="rId24"/>
    <p:sldLayoutId id="2147483716" r:id="rId25"/>
    <p:sldLayoutId id="2147483717" r:id="rId26"/>
    <p:sldLayoutId id="2147483718" r:id="rId27"/>
    <p:sldLayoutId id="2147483711" r:id="rId28"/>
    <p:sldLayoutId id="2147483713" r:id="rId29"/>
    <p:sldLayoutId id="2147483719" r:id="rId30"/>
    <p:sldLayoutId id="2147483691" r:id="rId31"/>
    <p:sldLayoutId id="2147483714" r:id="rId32"/>
    <p:sldLayoutId id="2147483707" r:id="rId33"/>
    <p:sldLayoutId id="2147483708" r:id="rId34"/>
    <p:sldLayoutId id="2147483709" r:id="rId35"/>
    <p:sldLayoutId id="2147483721" r:id="rId36"/>
    <p:sldLayoutId id="2147483738" r:id="rId37"/>
    <p:sldLayoutId id="2147483740" r:id="rId38"/>
    <p:sldLayoutId id="2147483739" r:id="rId39"/>
    <p:sldLayoutId id="2147483712" r:id="rId40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770CD33-089F-534B-A48C-DCD600CAC017}"/>
              </a:ext>
            </a:extLst>
          </p:cNvPr>
          <p:cNvSpPr/>
          <p:nvPr/>
        </p:nvSpPr>
        <p:spPr>
          <a:xfrm>
            <a:off x="1" y="6424706"/>
            <a:ext cx="12192000" cy="445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24D90E7-B9DA-3441-8F97-0D0CE3C4371D}"/>
              </a:ext>
            </a:extLst>
          </p:cNvPr>
          <p:cNvSpPr txBox="1"/>
          <p:nvPr/>
        </p:nvSpPr>
        <p:spPr>
          <a:xfrm>
            <a:off x="972772" y="1599543"/>
            <a:ext cx="10315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100" dirty="0">
                <a:latin typeface="+mj-lt"/>
              </a:rPr>
              <a:t>Alle </a:t>
            </a:r>
            <a:r>
              <a:rPr lang="nb-NO" sz="3100" dirty="0" err="1">
                <a:latin typeface="+mj-lt"/>
              </a:rPr>
              <a:t>elevar</a:t>
            </a:r>
            <a:r>
              <a:rPr lang="nb-NO" sz="3100" dirty="0">
                <a:latin typeface="+mj-lt"/>
              </a:rPr>
              <a:t> har rett til å ha det trygt og godt på </a:t>
            </a:r>
            <a:r>
              <a:rPr lang="nb-NO" sz="3100" dirty="0" err="1">
                <a:latin typeface="+mj-lt"/>
              </a:rPr>
              <a:t>skulen</a:t>
            </a:r>
            <a:r>
              <a:rPr lang="nb-NO" sz="3100" dirty="0">
                <a:latin typeface="+mj-lt"/>
              </a:rPr>
              <a:t>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074738A-18DB-8745-B1D3-3DC1A52B20A1}"/>
              </a:ext>
            </a:extLst>
          </p:cNvPr>
          <p:cNvSpPr txBox="1"/>
          <p:nvPr/>
        </p:nvSpPr>
        <p:spPr>
          <a:xfrm>
            <a:off x="1001414" y="2394095"/>
            <a:ext cx="6373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Mobbeombodet</a:t>
            </a:r>
            <a:r>
              <a:rPr lang="nb-NO" dirty="0"/>
              <a:t> i </a:t>
            </a:r>
            <a:r>
              <a:rPr lang="nb-NO" dirty="0" err="1"/>
              <a:t>Vestland</a:t>
            </a:r>
            <a:r>
              <a:rPr lang="nb-NO" dirty="0"/>
              <a:t> veit kva </a:t>
            </a:r>
            <a:r>
              <a:rPr lang="nb-NO" dirty="0" err="1"/>
              <a:t>rettar</a:t>
            </a:r>
            <a:r>
              <a:rPr lang="nb-NO" dirty="0"/>
              <a:t> du har og kva </a:t>
            </a:r>
          </a:p>
          <a:p>
            <a:r>
              <a:rPr lang="nb-NO" dirty="0"/>
              <a:t>som er lurt å </a:t>
            </a:r>
            <a:r>
              <a:rPr lang="nb-NO" dirty="0" err="1"/>
              <a:t>gjere</a:t>
            </a:r>
            <a:r>
              <a:rPr lang="nb-NO" dirty="0"/>
              <a:t> om du </a:t>
            </a:r>
            <a:r>
              <a:rPr lang="nb-NO" dirty="0" err="1"/>
              <a:t>ikkje</a:t>
            </a:r>
            <a:r>
              <a:rPr lang="nb-NO" dirty="0"/>
              <a:t> har det bra på </a:t>
            </a:r>
            <a:r>
              <a:rPr lang="nb-NO" dirty="0" err="1"/>
              <a:t>skulen</a:t>
            </a:r>
            <a:r>
              <a:rPr lang="nb-NO" dirty="0"/>
              <a:t>. </a:t>
            </a:r>
          </a:p>
          <a:p>
            <a:r>
              <a:rPr lang="nb-NO" dirty="0"/>
              <a:t>Alle kan ta kontakt med spørsmål. Vi har teieplikt.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95211CD-E170-344E-AE62-72763EB0723C}"/>
              </a:ext>
            </a:extLst>
          </p:cNvPr>
          <p:cNvSpPr txBox="1"/>
          <p:nvPr/>
        </p:nvSpPr>
        <p:spPr>
          <a:xfrm>
            <a:off x="1229198" y="5232530"/>
            <a:ext cx="111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b="1" dirty="0" err="1"/>
              <a:t>mobbeombod</a:t>
            </a:r>
            <a:endParaRPr lang="nb-NO" sz="800" b="1" dirty="0"/>
          </a:p>
          <a:p>
            <a:pPr algn="ctr"/>
            <a:r>
              <a:rPr lang="nb-NO" sz="800" dirty="0"/>
              <a:t>Snap eller ta skjerm-</a:t>
            </a:r>
          </a:p>
          <a:p>
            <a:pPr algn="ctr"/>
            <a:r>
              <a:rPr lang="nb-NO" sz="800" dirty="0"/>
              <a:t>bilde for å legge til.</a:t>
            </a:r>
          </a:p>
        </p:txBody>
      </p:sp>
      <p:pic>
        <p:nvPicPr>
          <p:cNvPr id="9" name="Bilde 8" descr="Et bilde som inneholder person, bygning, utendørs, stående&#10;&#10;Automatisk generert beskrivelse">
            <a:extLst>
              <a:ext uri="{FF2B5EF4-FFF2-40B4-BE49-F238E27FC236}">
                <a16:creationId xmlns:a16="http://schemas.microsoft.com/office/drawing/2014/main" id="{CF1321FF-2D91-984C-9F05-25BB1158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20" y="2503961"/>
            <a:ext cx="3761230" cy="255717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BA60CC9-4A6E-AB47-9062-F98A2AA6B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3" y="3789080"/>
            <a:ext cx="1386915" cy="138691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314149B-8E7B-6B47-9C2C-1CB2E0F3FAC3}"/>
              </a:ext>
            </a:extLst>
          </p:cNvPr>
          <p:cNvSpPr txBox="1"/>
          <p:nvPr/>
        </p:nvSpPr>
        <p:spPr>
          <a:xfrm>
            <a:off x="3093779" y="3885500"/>
            <a:ext cx="3938494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Kontakt</a:t>
            </a:r>
          </a:p>
          <a:p>
            <a:r>
              <a:rPr lang="nb-NO" sz="1400" dirty="0"/>
              <a:t>E-post: 	</a:t>
            </a:r>
            <a:r>
              <a:rPr lang="nb-NO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mobbeombod@vlfk.no</a:t>
            </a:r>
            <a:endParaRPr lang="nb-NO" sz="1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nb-NO" sz="1400" dirty="0"/>
              <a:t>Telefon: 	</a:t>
            </a:r>
            <a:r>
              <a:rPr lang="nb-NO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57 300 333</a:t>
            </a:r>
          </a:p>
          <a:p>
            <a:r>
              <a:rPr lang="nb-NO" sz="1400" dirty="0"/>
              <a:t>Snap: 	</a:t>
            </a:r>
            <a:r>
              <a:rPr lang="nb-NO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mobbeombod</a:t>
            </a:r>
            <a:endParaRPr lang="nb-NO" sz="1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nb-NO" sz="1400" dirty="0"/>
              <a:t>Info: 		</a:t>
            </a:r>
            <a:r>
              <a:rPr lang="nb-NO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www.vlfk.no</a:t>
            </a:r>
            <a:r>
              <a:rPr lang="nb-NO" sz="1400" dirty="0">
                <a:latin typeface="Roboto Medium" panose="02000000000000000000" pitchFamily="2" charset="0"/>
                <a:ea typeface="Roboto Medium" panose="02000000000000000000" pitchFamily="2" charset="0"/>
              </a:rPr>
              <a:t>/</a:t>
            </a:r>
            <a:r>
              <a:rPr lang="nb-NO" sz="1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mobbeombodet</a:t>
            </a:r>
            <a:endParaRPr lang="nb-NO" sz="1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903F7B6-4CEB-A643-AEB7-6BA3485F2F5E}"/>
              </a:ext>
            </a:extLst>
          </p:cNvPr>
          <p:cNvSpPr txBox="1"/>
          <p:nvPr/>
        </p:nvSpPr>
        <p:spPr>
          <a:xfrm>
            <a:off x="7902996" y="5174318"/>
            <a:ext cx="313419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nb-NO" sz="1400" dirty="0"/>
              <a:t>Aina Drage og Mari-Kristine </a:t>
            </a:r>
            <a:r>
              <a:rPr lang="nb-NO" sz="1400" dirty="0" err="1"/>
              <a:t>Morberg</a:t>
            </a:r>
            <a:r>
              <a:rPr lang="nb-NO" sz="1400" dirty="0"/>
              <a:t> </a:t>
            </a:r>
          </a:p>
          <a:p>
            <a:r>
              <a:rPr lang="nb-NO" sz="1400" dirty="0"/>
              <a:t>er </a:t>
            </a:r>
            <a:r>
              <a:rPr lang="nb-NO" sz="1400" dirty="0" err="1"/>
              <a:t>mobbeombod</a:t>
            </a:r>
            <a:r>
              <a:rPr lang="nb-NO" sz="1400" dirty="0"/>
              <a:t> i </a:t>
            </a:r>
            <a:r>
              <a:rPr lang="nb-NO" sz="1400" dirty="0" err="1"/>
              <a:t>Vestland</a:t>
            </a:r>
            <a:r>
              <a:rPr lang="nb-NO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696695"/>
      </p:ext>
    </p:extLst>
  </p:cSld>
  <p:clrMapOvr>
    <a:masterClrMapping/>
  </p:clrMapOvr>
</p:sld>
</file>

<file path=ppt/theme/theme1.xml><?xml version="1.0" encoding="utf-8"?>
<a:theme xmlns:a="http://schemas.openxmlformats.org/drawingml/2006/main" name="Vestland_PPT-mal5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22B0666A-A6C6-4839-84D8-F200B23A62D5}" vid="{A43059AD-86EB-4B4F-A721-7BE08542F1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49CBF90F167C4DAFA3BEC6CA097389" ma:contentTypeVersion="9" ma:contentTypeDescription="Opprett et nytt dokument." ma:contentTypeScope="" ma:versionID="720850fceb64f0ce1b8208141fd50c75">
  <xsd:schema xmlns:xsd="http://www.w3.org/2001/XMLSchema" xmlns:xs="http://www.w3.org/2001/XMLSchema" xmlns:p="http://schemas.microsoft.com/office/2006/metadata/properties" xmlns:ns3="d3bc3fa6-46ea-4647-b0b0-2cd98779b51b" targetNamespace="http://schemas.microsoft.com/office/2006/metadata/properties" ma:root="true" ma:fieldsID="a0669becfb7095250f7354e89926f2e7" ns3:_="">
    <xsd:import namespace="d3bc3fa6-46ea-4647-b0b0-2cd98779b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c3fa6-46ea-4647-b0b0-2cd98779b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09A66D-D3EA-451D-A98C-6676F31D7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c3fa6-46ea-4647-b0b0-2cd98779b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75AE37-34B5-43D3-A069-B1B6AFBB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F46F2-B79C-4341-A97E-09820AA86740}">
  <ds:schemaRefs>
    <ds:schemaRef ds:uri="http://purl.org/dc/elements/1.1/"/>
    <ds:schemaRef ds:uri="http://schemas.microsoft.com/office/2006/documentManagement/types"/>
    <ds:schemaRef ds:uri="d3bc3fa6-46ea-4647-b0b0-2cd98779b51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Vestland_PPT-mal5</Template>
  <TotalTime>242</TotalTime>
  <Words>73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Franklin Gothic Book</vt:lpstr>
      <vt:lpstr>Roboto</vt:lpstr>
      <vt:lpstr>Roboto Medium</vt:lpstr>
      <vt:lpstr>Roboto Slab</vt:lpstr>
      <vt:lpstr>Vestland_PPT-mal5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Geir Ketil Lien</dc:creator>
  <cp:keywords/>
  <dc:description/>
  <cp:lastModifiedBy>Ingvill Nordås Hildal</cp:lastModifiedBy>
  <cp:revision>36</cp:revision>
  <dcterms:created xsi:type="dcterms:W3CDTF">2020-04-03T07:14:26Z</dcterms:created>
  <dcterms:modified xsi:type="dcterms:W3CDTF">2020-08-20T06:27:23Z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1169907611</vt:i4>
  </property>
  <property fmtid="{D5CDD505-2E9C-101B-9397-08002B2CF9AE}" pid="3" name="_NewReviewCycle">
    <vt:lpwstr/>
  </property>
  <property fmtid="{D5CDD505-2E9C-101B-9397-08002B2CF9AE}" pid="4" name="_EmailSubject">
    <vt:lpwstr>Nye og oppdaterte plakatar til mobbeombodet si nettside</vt:lpwstr>
  </property>
  <property fmtid="{D5CDD505-2E9C-101B-9397-08002B2CF9AE}" pid="5" name="_AuthorEmail">
    <vt:lpwstr>Aina.Drage@vlfk.no</vt:lpwstr>
  </property>
  <property fmtid="{D5CDD505-2E9C-101B-9397-08002B2CF9AE}" pid="6" name="_AuthorEmailDisplayName">
    <vt:lpwstr>Aina Drage</vt:lpwstr>
  </property>
  <property fmtid="{D5CDD505-2E9C-101B-9397-08002B2CF9AE}" pid="7" name="ContentTypeId">
    <vt:lpwstr>0x0101007249CBF90F167C4DAFA3BEC6CA097389</vt:lpwstr>
  </property>
</Properties>
</file>