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4"/>
    <p:sldMasterId id="2147483941" r:id="rId5"/>
    <p:sldMasterId id="2147483743" r:id="rId6"/>
    <p:sldMasterId id="2147483902" r:id="rId7"/>
    <p:sldMasterId id="2147483864" r:id="rId8"/>
    <p:sldMasterId id="2147483857" r:id="rId9"/>
  </p:sldMasterIdLst>
  <p:notesMasterIdLst>
    <p:notesMasterId r:id="rId24"/>
  </p:notesMasterIdLst>
  <p:handoutMasterIdLst>
    <p:handoutMasterId r:id="rId25"/>
  </p:handoutMasterIdLst>
  <p:sldIdLst>
    <p:sldId id="256" r:id="rId10"/>
    <p:sldId id="257" r:id="rId11"/>
    <p:sldId id="263" r:id="rId12"/>
    <p:sldId id="264" r:id="rId13"/>
    <p:sldId id="265" r:id="rId14"/>
    <p:sldId id="266" r:id="rId15"/>
    <p:sldId id="258" r:id="rId16"/>
    <p:sldId id="259" r:id="rId17"/>
    <p:sldId id="269" r:id="rId18"/>
    <p:sldId id="260" r:id="rId19"/>
    <p:sldId id="262" r:id="rId20"/>
    <p:sldId id="261" r:id="rId21"/>
    <p:sldId id="267" r:id="rId22"/>
    <p:sldId id="26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sjon" id="{34945782-2355-489C-BC39-AC4FD4955D29}">
          <p14:sldIdLst>
            <p14:sldId id="256"/>
            <p14:sldId id="257"/>
            <p14:sldId id="263"/>
            <p14:sldId id="264"/>
            <p14:sldId id="265"/>
            <p14:sldId id="266"/>
            <p14:sldId id="258"/>
            <p14:sldId id="259"/>
            <p14:sldId id="269"/>
            <p14:sldId id="260"/>
            <p14:sldId id="262"/>
            <p14:sldId id="261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B5C4"/>
    <a:srgbClr val="FF5C39"/>
    <a:srgbClr val="3CDBC0"/>
    <a:srgbClr val="00C7B1"/>
    <a:srgbClr val="FF9E1B"/>
    <a:srgbClr val="8EDDED"/>
    <a:srgbClr val="91D1DB"/>
    <a:srgbClr val="ADD7EA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E36D40-D3ED-43E6-959D-9CF2EC87D81F}" v="4" dt="2025-09-08T08:08:05.655"/>
    <p1510:client id="{6A4941DE-B4CE-4643-A8B3-311A88712030}" v="1" dt="2025-09-08T12:02:16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7" autoAdjust="0"/>
    <p:restoredTop sz="77306" autoAdjust="0"/>
  </p:normalViewPr>
  <p:slideViewPr>
    <p:cSldViewPr snapToGrid="0" snapToObjects="1">
      <p:cViewPr varScale="1">
        <p:scale>
          <a:sx n="83" d="100"/>
          <a:sy n="83" d="100"/>
        </p:scale>
        <p:origin x="7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6" d="100"/>
          <a:sy n="166" d="100"/>
        </p:scale>
        <p:origin x="2288" y="19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ldegunn Osen" userId="f17b54a9-7ed0-45c6-9e35-9050ef2d9264" providerId="ADAL" clId="{5CFE522C-A415-435B-8A93-FF8DF3452E3A}"/>
    <pc:docChg chg="modSld">
      <pc:chgData name="Hildegunn Osen" userId="f17b54a9-7ed0-45c6-9e35-9050ef2d9264" providerId="ADAL" clId="{5CFE522C-A415-435B-8A93-FF8DF3452E3A}" dt="2025-09-08T12:10:10.558" v="9" actId="6549"/>
      <pc:docMkLst>
        <pc:docMk/>
      </pc:docMkLst>
      <pc:sldChg chg="modNotesTx">
        <pc:chgData name="Hildegunn Osen" userId="f17b54a9-7ed0-45c6-9e35-9050ef2d9264" providerId="ADAL" clId="{5CFE522C-A415-435B-8A93-FF8DF3452E3A}" dt="2025-09-08T12:09:50.241" v="4" actId="6549"/>
        <pc:sldMkLst>
          <pc:docMk/>
          <pc:sldMk cId="625147044" sldId="259"/>
        </pc:sldMkLst>
      </pc:sldChg>
      <pc:sldChg chg="modNotesTx">
        <pc:chgData name="Hildegunn Osen" userId="f17b54a9-7ed0-45c6-9e35-9050ef2d9264" providerId="ADAL" clId="{5CFE522C-A415-435B-8A93-FF8DF3452E3A}" dt="2025-09-08T12:09:58.157" v="6" actId="6549"/>
        <pc:sldMkLst>
          <pc:docMk/>
          <pc:sldMk cId="1154587135" sldId="260"/>
        </pc:sldMkLst>
      </pc:sldChg>
      <pc:sldChg chg="modNotesTx">
        <pc:chgData name="Hildegunn Osen" userId="f17b54a9-7ed0-45c6-9e35-9050ef2d9264" providerId="ADAL" clId="{5CFE522C-A415-435B-8A93-FF8DF3452E3A}" dt="2025-09-08T12:10:06.654" v="8" actId="6549"/>
        <pc:sldMkLst>
          <pc:docMk/>
          <pc:sldMk cId="3563549122" sldId="261"/>
        </pc:sldMkLst>
      </pc:sldChg>
      <pc:sldChg chg="modNotesTx">
        <pc:chgData name="Hildegunn Osen" userId="f17b54a9-7ed0-45c6-9e35-9050ef2d9264" providerId="ADAL" clId="{5CFE522C-A415-435B-8A93-FF8DF3452E3A}" dt="2025-09-08T12:10:02.332" v="7" actId="6549"/>
        <pc:sldMkLst>
          <pc:docMk/>
          <pc:sldMk cId="2346612960" sldId="262"/>
        </pc:sldMkLst>
      </pc:sldChg>
      <pc:sldChg chg="modNotesTx">
        <pc:chgData name="Hildegunn Osen" userId="f17b54a9-7ed0-45c6-9e35-9050ef2d9264" providerId="ADAL" clId="{5CFE522C-A415-435B-8A93-FF8DF3452E3A}" dt="2025-09-08T12:08:42.304" v="0" actId="6549"/>
        <pc:sldMkLst>
          <pc:docMk/>
          <pc:sldMk cId="1317224456" sldId="263"/>
        </pc:sldMkLst>
      </pc:sldChg>
      <pc:sldChg chg="modNotesTx">
        <pc:chgData name="Hildegunn Osen" userId="f17b54a9-7ed0-45c6-9e35-9050ef2d9264" providerId="ADAL" clId="{5CFE522C-A415-435B-8A93-FF8DF3452E3A}" dt="2025-09-08T12:08:47.034" v="1" actId="6549"/>
        <pc:sldMkLst>
          <pc:docMk/>
          <pc:sldMk cId="1081285612" sldId="264"/>
        </pc:sldMkLst>
      </pc:sldChg>
      <pc:sldChg chg="modNotesTx">
        <pc:chgData name="Hildegunn Osen" userId="f17b54a9-7ed0-45c6-9e35-9050ef2d9264" providerId="ADAL" clId="{5CFE522C-A415-435B-8A93-FF8DF3452E3A}" dt="2025-09-08T12:09:37.469" v="2" actId="6549"/>
        <pc:sldMkLst>
          <pc:docMk/>
          <pc:sldMk cId="89578363" sldId="265"/>
        </pc:sldMkLst>
      </pc:sldChg>
      <pc:sldChg chg="modNotesTx">
        <pc:chgData name="Hildegunn Osen" userId="f17b54a9-7ed0-45c6-9e35-9050ef2d9264" providerId="ADAL" clId="{5CFE522C-A415-435B-8A93-FF8DF3452E3A}" dt="2025-09-08T12:09:44.637" v="3" actId="6549"/>
        <pc:sldMkLst>
          <pc:docMk/>
          <pc:sldMk cId="1768092355" sldId="266"/>
        </pc:sldMkLst>
      </pc:sldChg>
      <pc:sldChg chg="modNotesTx">
        <pc:chgData name="Hildegunn Osen" userId="f17b54a9-7ed0-45c6-9e35-9050ef2d9264" providerId="ADAL" clId="{5CFE522C-A415-435B-8A93-FF8DF3452E3A}" dt="2025-09-08T12:10:10.558" v="9" actId="6549"/>
        <pc:sldMkLst>
          <pc:docMk/>
          <pc:sldMk cId="2067166942" sldId="267"/>
        </pc:sldMkLst>
      </pc:sldChg>
      <pc:sldChg chg="modNotesTx">
        <pc:chgData name="Hildegunn Osen" userId="f17b54a9-7ed0-45c6-9e35-9050ef2d9264" providerId="ADAL" clId="{5CFE522C-A415-435B-8A93-FF8DF3452E3A}" dt="2025-09-08T12:09:55.038" v="5" actId="6549"/>
        <pc:sldMkLst>
          <pc:docMk/>
          <pc:sldMk cId="1516558817" sldId="26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 sz="1100" dirty="0">
              <a:latin typeface="Roboto"/>
              <a:cs typeface="Roboto"/>
            </a:endParaRPr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36AA6-9E5A-3B40-832E-96425D29D5C1}" type="datetimeFigureOut">
              <a:rPr lang="nb-NO" sz="1100" smtClean="0">
                <a:latin typeface="Roboto"/>
                <a:cs typeface="Roboto"/>
              </a:rPr>
              <a:t>08.09.2025</a:t>
            </a:fld>
            <a:endParaRPr lang="nb-NO" sz="1100">
              <a:latin typeface="Roboto"/>
              <a:cs typeface="Roboto"/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 sz="1100" dirty="0">
              <a:latin typeface="Roboto"/>
              <a:cs typeface="Roboto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C903E-0958-774A-8B2D-3E32A0C102E6}" type="slidenum">
              <a:rPr lang="nb-NO" sz="1100" smtClean="0">
                <a:latin typeface="Roboto"/>
                <a:cs typeface="Roboto"/>
              </a:rPr>
              <a:t>‹#›</a:t>
            </a:fld>
            <a:endParaRPr lang="nb-NO" sz="110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3060448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100">
                <a:latin typeface="Roboto"/>
                <a:cs typeface="Roboto"/>
              </a:defRPr>
            </a:lvl1pPr>
          </a:lstStyle>
          <a:p>
            <a:endParaRPr lang="nb-NO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>
                <a:latin typeface="Roboto"/>
                <a:cs typeface="Roboto"/>
              </a:defRPr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100">
                <a:latin typeface="Roboto"/>
                <a:cs typeface="Roboto"/>
              </a:defRPr>
            </a:lvl1pPr>
          </a:lstStyle>
          <a:p>
            <a:fld id="{AF0F0302-BE9E-8A47-8FBA-EF4A5D6A0C17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326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Roboto"/>
        <a:ea typeface="+mn-ea"/>
        <a:cs typeface="Roboto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0220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706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836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922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39621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0615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117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88743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916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3003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3843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0F0302-BE9E-8A47-8FBA-EF4A5D6A0C17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22756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t bilete til venstre. Tittel, undertittel og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EAE5B8DA-6811-1C4B-AAA3-70C752048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2547" y="727549"/>
            <a:ext cx="5963910" cy="563231"/>
          </a:xfrm>
          <a:prstGeom prst="rect">
            <a:avLst/>
          </a:prstGeom>
        </p:spPr>
        <p:txBody>
          <a:bodyPr wrap="square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B1887339-971C-7946-A2A9-413F10198D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6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422545" y="1266966"/>
            <a:ext cx="5963911" cy="410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9C57C2F2-444D-A320-0C2B-CD795CE0EA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22900" y="2073274"/>
            <a:ext cx="5963556" cy="371185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60428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punkt. To bilete til høg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3428999"/>
          </a:xfrm>
          <a:prstGeom prst="rect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1438" y="3429001"/>
            <a:ext cx="4500562" cy="3428999"/>
          </a:xfrm>
          <a:prstGeom prst="rect">
            <a:avLst/>
          </a:prstGeom>
        </p:spPr>
        <p:txBody>
          <a:bodyPr tIns="540000" anchor="t" anchorCtr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68F0CA92-F4DD-5D47-A4DA-A4733A762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C8FFAFDE-F29B-C848-A8CD-76F6269049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18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DD31C71B-0A7D-124C-2939-149189F0176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1225" y="2139794"/>
            <a:ext cx="6300788" cy="34435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87120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Høgdebilete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334C264E-7B88-347F-25F2-3690E3E265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04690" y="0"/>
            <a:ext cx="4887310" cy="6857999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11" name="Plasshaldar for tekst 10">
            <a:extLst>
              <a:ext uri="{FF2B5EF4-FFF2-40B4-BE49-F238E27FC236}">
                <a16:creationId xmlns:a16="http://schemas.microsoft.com/office/drawing/2014/main" id="{7F2FAEB9-907A-25D7-6060-4A13F0EAE4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7318" y="2842610"/>
            <a:ext cx="5419757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2" name="Bilde 6" descr="Logo for Vestland fylkeskommune">
            <a:extLst>
              <a:ext uri="{FF2B5EF4-FFF2-40B4-BE49-F238E27FC236}">
                <a16:creationId xmlns:a16="http://schemas.microsoft.com/office/drawing/2014/main" id="{3BB05708-AF52-69DD-165C-846AF00807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18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310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Kvadratisk bilete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aldar for bilete 3">
            <a:extLst>
              <a:ext uri="{FF2B5EF4-FFF2-40B4-BE49-F238E27FC236}">
                <a16:creationId xmlns:a16="http://schemas.microsoft.com/office/drawing/2014/main" id="{B519E2D5-0C9B-417B-7FD3-759D897D9C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2250" y="0"/>
            <a:ext cx="6889750" cy="68580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2" name="Plasshaldar for tekst 10">
            <a:extLst>
              <a:ext uri="{FF2B5EF4-FFF2-40B4-BE49-F238E27FC236}">
                <a16:creationId xmlns:a16="http://schemas.microsoft.com/office/drawing/2014/main" id="{107A10ED-22B8-2BB9-567A-63C0B74B7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49" y="2450271"/>
            <a:ext cx="3675295" cy="978729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3" name="Bilde 6" descr="Logo for Vestland fylkeskommune">
            <a:extLst>
              <a:ext uri="{FF2B5EF4-FFF2-40B4-BE49-F238E27FC236}">
                <a16:creationId xmlns:a16="http://schemas.microsoft.com/office/drawing/2014/main" id="{AE4A4853-8A4D-6F15-52B5-2F018C7BE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18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00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Stort liggande bilete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aldar for bilete 3">
            <a:extLst>
              <a:ext uri="{FF2B5EF4-FFF2-40B4-BE49-F238E27FC236}">
                <a16:creationId xmlns:a16="http://schemas.microsoft.com/office/drawing/2014/main" id="{0D87DA53-6CB4-86CB-6602-C5544F5430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2513" y="679450"/>
            <a:ext cx="8255000" cy="54991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2" name="Plasshaldar for tekst 10">
            <a:extLst>
              <a:ext uri="{FF2B5EF4-FFF2-40B4-BE49-F238E27FC236}">
                <a16:creationId xmlns:a16="http://schemas.microsoft.com/office/drawing/2014/main" id="{06C67DD0-3297-F24F-BECC-AEBFA6881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2561070"/>
            <a:ext cx="2170530" cy="867930"/>
          </a:xfrm>
        </p:spPr>
        <p:txBody>
          <a:bodyPr anchor="ctr" anchorCtr="0">
            <a:sp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3" name="Bilde 6" descr="Logo for Vestland fylkeskommune">
            <a:extLst>
              <a:ext uri="{FF2B5EF4-FFF2-40B4-BE49-F238E27FC236}">
                <a16:creationId xmlns:a16="http://schemas.microsoft.com/office/drawing/2014/main" id="{12C67830-3F4A-5722-08E1-6BBA95E10D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18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532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Media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2" name="Plasshaldar for tekst 3">
            <a:extLst>
              <a:ext uri="{FF2B5EF4-FFF2-40B4-BE49-F238E27FC236}">
                <a16:creationId xmlns:a16="http://schemas.microsoft.com/office/drawing/2014/main" id="{2EC27C24-68B3-90FF-92C2-7933BDDC8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917" y="2844448"/>
            <a:ext cx="4567563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4" name="Bilde 6" descr="Logo for Vestland fylkeskommune">
            <a:extLst>
              <a:ext uri="{FF2B5EF4-FFF2-40B4-BE49-F238E27FC236}">
                <a16:creationId xmlns:a16="http://schemas.microsoft.com/office/drawing/2014/main" id="{AF8C8E06-965C-DE01-9423-9317C9BB6E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118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059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å bakgrunn. Tittel, undertittel og tekst. Bilete til høg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1FD44404-0E8B-A746-B9D7-CF98E82178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0100" y="2240969"/>
            <a:ext cx="5400675" cy="3172491"/>
          </a:xfrm>
          <a:prstGeom prst="rect">
            <a:avLst/>
          </a:prstGeom>
        </p:spPr>
        <p:txBody>
          <a:bodyPr tIns="36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B441042B-5173-1D45-A072-2B7E8FA5D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69549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50335F0-352E-9244-85DA-D7C3730B48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232389"/>
            <a:ext cx="4500564" cy="190205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 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64E7C5A1-D2EB-7046-AFAA-E129A45E55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6955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1440851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kgrunn. Bilete til venstre. Tittel, undertittel og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1225" y="2240969"/>
            <a:ext cx="5400675" cy="3172491"/>
          </a:xfrm>
          <a:prstGeom prst="rect">
            <a:avLst/>
          </a:prstGeom>
        </p:spPr>
        <p:txBody>
          <a:bodyPr tIns="36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E1E4DF85-AEB8-8446-B2E1-2252E33C56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80310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6C9799-DE04-2149-995E-2FAAF6E572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0972" y="2855217"/>
            <a:ext cx="4500564" cy="1902059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 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</a:t>
            </a:r>
          </a:p>
        </p:txBody>
      </p:sp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B9E01F9C-368E-E84D-B1C6-0B1A5C6678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8031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4082722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å bakgrunn. Sirkelforma bilete til venstre. Tittel, undertittel og tek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9CC33A5B-51BF-4B48-AB8E-EF4439BDA0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385" y="2230970"/>
            <a:ext cx="3182490" cy="3182490"/>
          </a:xfrm>
          <a:prstGeom prst="ellipse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F87A6393-0F37-4F4B-B029-1B53BE948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10383389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21C58CF-9DEA-4E4E-8344-FA3F903ED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1675" y="2969095"/>
            <a:ext cx="6782940" cy="1674305"/>
          </a:xfrm>
          <a:prstGeom prst="rect">
            <a:avLst/>
          </a:prstGeom>
        </p:spPr>
        <p:txBody>
          <a:bodyPr anchor="ctr" anchorCtr="0"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</a:t>
            </a:r>
          </a:p>
          <a:p>
            <a:pPr lvl="0"/>
            <a:r>
              <a:rPr lang="nn-NO" noProof="0" dirty="0"/>
              <a:t>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 Cras </a:t>
            </a:r>
            <a:r>
              <a:rPr lang="nn-NO" noProof="0" dirty="0" err="1"/>
              <a:t>egestas</a:t>
            </a:r>
            <a:r>
              <a:rPr lang="nn-NO" noProof="0" dirty="0"/>
              <a:t> </a:t>
            </a:r>
            <a:r>
              <a:rPr lang="nn-NO" noProof="0" dirty="0" err="1"/>
              <a:t>consequat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, vel </a:t>
            </a:r>
            <a:r>
              <a:rPr lang="nn-NO" noProof="0" dirty="0" err="1"/>
              <a:t>rutrum</a:t>
            </a:r>
            <a:r>
              <a:rPr lang="nn-NO" noProof="0" dirty="0"/>
              <a:t> </a:t>
            </a:r>
            <a:r>
              <a:rPr lang="nn-NO" noProof="0" dirty="0" err="1"/>
              <a:t>augue</a:t>
            </a:r>
            <a:r>
              <a:rPr lang="nn-NO" noProof="0" dirty="0"/>
              <a:t> </a:t>
            </a:r>
            <a:r>
              <a:rPr lang="nn-NO" noProof="0" dirty="0" err="1"/>
              <a:t>hendrerit</a:t>
            </a:r>
            <a:r>
              <a:rPr lang="nn-NO" noProof="0" dirty="0"/>
              <a:t> </a:t>
            </a:r>
            <a:r>
              <a:rPr lang="nn-NO" noProof="0" dirty="0" err="1"/>
              <a:t>quis</a:t>
            </a:r>
            <a:r>
              <a:rPr lang="nn-NO" noProof="0" dirty="0"/>
              <a:t>.</a:t>
            </a:r>
          </a:p>
        </p:txBody>
      </p:sp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052530C5-5901-054D-A807-24EE41C26D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10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911225" y="1274688"/>
            <a:ext cx="1038339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033729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652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19"/>
            <a:ext cx="10358916" cy="103412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7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pic>
        <p:nvPicPr>
          <p:cNvPr id="11" name="Bilde 10" descr="Logo for Vestland fylkeskommune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492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E435173-C479-4509-B76E-25CBDEE2A4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492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4014184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innh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727549"/>
            <a:ext cx="9469437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1968C0-AD7E-C049-8E6C-2985A8DE3A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239641"/>
            <a:ext cx="9469438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Undertittel</a:t>
            </a:r>
          </a:p>
        </p:txBody>
      </p:sp>
      <p:pic>
        <p:nvPicPr>
          <p:cNvPr id="6" name="Bilde 6" descr="Logo for Vestland fylkeskommune">
            <a:extLst>
              <a:ext uri="{FF2B5EF4-FFF2-40B4-BE49-F238E27FC236}">
                <a16:creationId xmlns:a16="http://schemas.microsoft.com/office/drawing/2014/main" id="{791A530B-87B8-5C48-A101-544B9ABE6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B4CF30-D1DE-3F2D-6BC5-524C1FD7C7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1224" y="2029926"/>
            <a:ext cx="9469436" cy="3755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n-NO" noProof="0" dirty="0"/>
              <a:t>Legg til tekst, tabell eller diagram her</a:t>
            </a:r>
          </a:p>
        </p:txBody>
      </p:sp>
    </p:spTree>
    <p:extLst>
      <p:ext uri="{BB962C8B-B14F-4D97-AF65-F5344CB8AC3E}">
        <p14:creationId xmlns:p14="http://schemas.microsoft.com/office/powerpoint/2010/main" val="336131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ete til venstre, Tittel, undertittel og pun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3428999"/>
          </a:xfrm>
          <a:prstGeom prst="rect">
            <a:avLst/>
          </a:prstGeom>
        </p:spPr>
        <p:txBody>
          <a:bodyPr tIns="54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9001"/>
            <a:ext cx="4500562" cy="3428999"/>
          </a:xfrm>
          <a:prstGeom prst="rect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BAC5024-7716-A34B-A73F-22267550FB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1788" y="727549"/>
            <a:ext cx="5996441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E3BA83EA-E86A-484D-AEC2-45E24F246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5411788" y="1274688"/>
            <a:ext cx="599644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B80EE987-06CA-83CA-8ADC-26039EFF969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11788" y="2073167"/>
            <a:ext cx="5963556" cy="351014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  <a:endParaRPr lang="nn-NO" noProof="0" dirty="0"/>
          </a:p>
        </p:txBody>
      </p:sp>
    </p:spTree>
    <p:extLst>
      <p:ext uri="{BB962C8B-B14F-4D97-AF65-F5344CB8AC3E}">
        <p14:creationId xmlns:p14="http://schemas.microsoft.com/office/powerpoint/2010/main" val="4004298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10617316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pic>
        <p:nvPicPr>
          <p:cNvPr id="6" name="Bilde 6" descr="Logo for Vestland fylkeskommune">
            <a:extLst>
              <a:ext uri="{FF2B5EF4-FFF2-40B4-BE49-F238E27FC236}">
                <a16:creationId xmlns:a16="http://schemas.microsoft.com/office/drawing/2014/main" id="{85DD8909-428D-E543-AB62-3E00682CE9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627E4CE-4FB5-63BE-520D-1523D27989B4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1224" y="1675375"/>
            <a:ext cx="10617315" cy="391595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n-NO" noProof="0" dirty="0"/>
              <a:t>Legg til tekst, tabell eller diagram her</a:t>
            </a:r>
          </a:p>
        </p:txBody>
      </p:sp>
    </p:spTree>
    <p:extLst>
      <p:ext uri="{BB962C8B-B14F-4D97-AF65-F5344CB8AC3E}">
        <p14:creationId xmlns:p14="http://schemas.microsoft.com/office/powerpoint/2010/main" val="3108062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2 innh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727549"/>
            <a:ext cx="10369551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1968C0-AD7E-C049-8E6C-2985A8DE3A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239641"/>
            <a:ext cx="10369552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Undertittel</a:t>
            </a:r>
          </a:p>
        </p:txBody>
      </p:sp>
      <p:pic>
        <p:nvPicPr>
          <p:cNvPr id="6" name="Bilde 6" descr="Logo for Vestland fylkeskommune">
            <a:extLst>
              <a:ext uri="{FF2B5EF4-FFF2-40B4-BE49-F238E27FC236}">
                <a16:creationId xmlns:a16="http://schemas.microsoft.com/office/drawing/2014/main" id="{791A530B-87B8-5C48-A101-544B9ABE62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0B4CF30-D1DE-3F2D-6BC5-524C1FD7C7D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1224" y="2029926"/>
            <a:ext cx="4680107" cy="3755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n-NO" noProof="0" dirty="0"/>
              <a:t>Legg til tekst, tabell eller diagram her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C452F723-7E0A-34CA-C5D3-8EBDCBE72B2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600669" y="2029926"/>
            <a:ext cx="4680107" cy="37552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nn-NO" noProof="0" dirty="0"/>
              <a:t>Legg til tekst, tabell eller diagram her</a:t>
            </a:r>
          </a:p>
        </p:txBody>
      </p:sp>
    </p:spTree>
    <p:extLst>
      <p:ext uri="{BB962C8B-B14F-4D97-AF65-F5344CB8AC3E}">
        <p14:creationId xmlns:p14="http://schemas.microsoft.com/office/powerpoint/2010/main" val="2971213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tekst i to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6F9F26F-539C-7740-B549-2A50A6CEEB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5" y="727549"/>
            <a:ext cx="10381531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3E9EA8-AD36-214E-A848-590DEC5DD3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4968875" cy="266534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</a:t>
            </a:r>
          </a:p>
          <a:p>
            <a:pPr lvl="0"/>
            <a:r>
              <a:rPr lang="nn-NO" noProof="0" dirty="0"/>
              <a:t>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 Cras </a:t>
            </a:r>
            <a:r>
              <a:rPr lang="nn-NO" noProof="0" dirty="0" err="1"/>
              <a:t>egestas</a:t>
            </a:r>
            <a:r>
              <a:rPr lang="nn-NO" noProof="0" dirty="0"/>
              <a:t> </a:t>
            </a:r>
            <a:r>
              <a:rPr lang="nn-NO" noProof="0" dirty="0" err="1"/>
              <a:t>consequat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, vel </a:t>
            </a:r>
            <a:r>
              <a:rPr lang="nn-NO" noProof="0" dirty="0" err="1"/>
              <a:t>rutrum</a:t>
            </a:r>
            <a:r>
              <a:rPr lang="nn-NO" noProof="0" dirty="0"/>
              <a:t> </a:t>
            </a:r>
            <a:r>
              <a:rPr lang="nn-NO" noProof="0" dirty="0" err="1"/>
              <a:t>augue</a:t>
            </a:r>
            <a:r>
              <a:rPr lang="nn-NO" noProof="0" dirty="0"/>
              <a:t> </a:t>
            </a:r>
            <a:r>
              <a:rPr lang="nn-NO" noProof="0" dirty="0" err="1"/>
              <a:t>hendreri</a:t>
            </a:r>
            <a:r>
              <a:rPr lang="nn-NO" noProof="0" dirty="0"/>
              <a:t>.</a:t>
            </a:r>
          </a:p>
          <a:p>
            <a:pPr lvl="0"/>
            <a:endParaRPr lang="nn-NO" noProof="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B142A7E-1FCC-9040-BBC7-97A3BDC942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82" y="2199034"/>
            <a:ext cx="4968875" cy="2665345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</a:t>
            </a:r>
          </a:p>
          <a:p>
            <a:pPr lvl="0"/>
            <a:r>
              <a:rPr lang="nn-NO" noProof="0" dirty="0"/>
              <a:t>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 Cras </a:t>
            </a:r>
            <a:r>
              <a:rPr lang="nn-NO" noProof="0" dirty="0" err="1"/>
              <a:t>egestas</a:t>
            </a:r>
            <a:r>
              <a:rPr lang="nn-NO" noProof="0" dirty="0"/>
              <a:t> </a:t>
            </a:r>
            <a:r>
              <a:rPr lang="nn-NO" noProof="0" dirty="0" err="1"/>
              <a:t>consequat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, vel </a:t>
            </a:r>
            <a:r>
              <a:rPr lang="nn-NO" noProof="0" dirty="0" err="1"/>
              <a:t>rutrum</a:t>
            </a:r>
            <a:r>
              <a:rPr lang="nn-NO" noProof="0" dirty="0"/>
              <a:t> </a:t>
            </a:r>
            <a:r>
              <a:rPr lang="nn-NO" noProof="0" dirty="0" err="1"/>
              <a:t>augue</a:t>
            </a:r>
            <a:r>
              <a:rPr lang="nn-NO" noProof="0" dirty="0"/>
              <a:t> </a:t>
            </a:r>
            <a:r>
              <a:rPr lang="nn-NO" noProof="0" dirty="0" err="1"/>
              <a:t>hendreri</a:t>
            </a:r>
            <a:r>
              <a:rPr lang="nn-NO" noProof="0" dirty="0"/>
              <a:t>.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003C86D2-A0C0-4D4A-B6F6-4EEC4BE87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911225" y="1274688"/>
            <a:ext cx="1038153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81498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For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652"/>
            <a:ext cx="12192000" cy="6862652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9" y="2843219"/>
            <a:ext cx="10358916" cy="103412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7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pic>
        <p:nvPicPr>
          <p:cNvPr id="11" name="Bilde 10" descr="Logo for Vestland fylkeskommune">
            <a:extLst>
              <a:ext uri="{FF2B5EF4-FFF2-40B4-BE49-F238E27FC236}">
                <a16:creationId xmlns:a16="http://schemas.microsoft.com/office/drawing/2014/main" id="{AB07580C-E7E6-874E-9C86-7154C58441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021" y="370417"/>
            <a:ext cx="2950077" cy="1300442"/>
          </a:xfrm>
          <a:prstGeom prst="rect">
            <a:avLst/>
          </a:prstGeom>
        </p:spPr>
      </p:pic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D9220EB2-EC8C-C24D-8AA8-9E6F0E8F1A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21859" y="6172912"/>
            <a:ext cx="6769099" cy="2492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xx. </a:t>
            </a:r>
            <a:r>
              <a:rPr lang="en-US" dirty="0" err="1"/>
              <a:t>månad</a:t>
            </a:r>
            <a:r>
              <a:rPr lang="en-US" dirty="0"/>
              <a:t> </a:t>
            </a:r>
            <a:r>
              <a:rPr lang="en-US" dirty="0" err="1"/>
              <a:t>år</a:t>
            </a:r>
            <a:r>
              <a:rPr lang="en-US" dirty="0"/>
              <a:t>, </a:t>
            </a:r>
            <a:r>
              <a:rPr lang="en-US" dirty="0" err="1"/>
              <a:t>namn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samling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stad</a:t>
            </a:r>
            <a:endParaRPr lang="en-US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E435173-C479-4509-B76E-25CBDEE2A4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12350" y="6172912"/>
            <a:ext cx="1368425" cy="2492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vestlandfylke.no</a:t>
            </a:r>
          </a:p>
        </p:txBody>
      </p:sp>
    </p:spTree>
    <p:extLst>
      <p:ext uri="{BB962C8B-B14F-4D97-AF65-F5344CB8AC3E}">
        <p14:creationId xmlns:p14="http://schemas.microsoft.com/office/powerpoint/2010/main" val="2162668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_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5" name="Bilde 6" descr="Logo for Vestland fylkeskommune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AADF178-4BBE-49CE-B9C3-298E3AAB24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10384228" cy="70634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Kapittelside</a:t>
            </a:r>
          </a:p>
        </p:txBody>
      </p:sp>
    </p:spTree>
    <p:extLst>
      <p:ext uri="{BB962C8B-B14F-4D97-AF65-F5344CB8AC3E}">
        <p14:creationId xmlns:p14="http://schemas.microsoft.com/office/powerpoint/2010/main" val="2357678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_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4E7B972F-EB25-204C-8DB6-496FF02AC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07"/>
          <a:stretch/>
        </p:blipFill>
        <p:spPr>
          <a:xfrm>
            <a:off x="8265" y="0"/>
            <a:ext cx="12183735" cy="6858000"/>
          </a:xfrm>
          <a:prstGeom prst="rect">
            <a:avLst/>
          </a:prstGeom>
        </p:spPr>
      </p:pic>
      <p:sp>
        <p:nvSpPr>
          <p:cNvPr id="16" name="Plassholder for tekst 8">
            <a:extLst>
              <a:ext uri="{FF2B5EF4-FFF2-40B4-BE49-F238E27FC236}">
                <a16:creationId xmlns:a16="http://schemas.microsoft.com/office/drawing/2014/main" id="{A60C8AA2-1499-8444-9FA4-1DFFBBDF80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1858" y="2433631"/>
            <a:ext cx="10375682" cy="706347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95000"/>
              </a:lnSpc>
              <a:buFontTx/>
              <a:buNone/>
              <a:defRPr sz="4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Kapittelside</a:t>
            </a:r>
          </a:p>
        </p:txBody>
      </p:sp>
      <p:pic>
        <p:nvPicPr>
          <p:cNvPr id="5" name="Bilde 6" descr="Logo for Vestland fylkeskommune">
            <a:extLst>
              <a:ext uri="{FF2B5EF4-FFF2-40B4-BE49-F238E27FC236}">
                <a16:creationId xmlns:a16="http://schemas.microsoft.com/office/drawing/2014/main" id="{1D3B5F7E-5FD9-7E46-9879-C9CD592466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115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tingsside - takk for me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48713986-C327-F649-9219-6FBFF999C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689BA7D-2DFE-DA40-9CC3-CE4E58792E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4026659"/>
            <a:ext cx="6769099" cy="9900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Telefon 05557</a:t>
            </a:r>
            <a:br>
              <a:rPr lang="nn-NO" noProof="0"/>
            </a:br>
            <a:r>
              <a:rPr lang="nn-NO" noProof="0"/>
              <a:t>E-post namn@vlfk.no</a:t>
            </a:r>
            <a:br>
              <a:rPr lang="nn-NO" noProof="0"/>
            </a:br>
            <a:r>
              <a:rPr lang="nn-NO" noProof="0"/>
              <a:t>vestlandfylke.no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9081D83-CFA2-73D3-498E-053A91F664E7}"/>
              </a:ext>
            </a:extLst>
          </p:cNvPr>
          <p:cNvSpPr txBox="1"/>
          <p:nvPr userDrawn="1"/>
        </p:nvSpPr>
        <p:spPr>
          <a:xfrm>
            <a:off x="802800" y="2397600"/>
            <a:ext cx="80747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200">
                <a:latin typeface="+mj-lt"/>
              </a:rPr>
              <a:t>Takk for oss</a:t>
            </a:r>
            <a:endParaRPr lang="nn-NO" sz="9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2976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sluttingsside - takk for os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e 18">
            <a:extLst>
              <a:ext uri="{FF2B5EF4-FFF2-40B4-BE49-F238E27FC236}">
                <a16:creationId xmlns:a16="http://schemas.microsoft.com/office/drawing/2014/main" id="{1515BDD9-D1B4-4E4A-861D-EDE1CCEEC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2652"/>
          </a:xfrm>
          <a:prstGeom prst="rect">
            <a:avLst/>
          </a:prstGeom>
        </p:spPr>
      </p:pic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48713986-C327-F649-9219-6FBFF999CE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2689BA7D-2DFE-DA40-9CC3-CE4E58792E6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21859" y="4026659"/>
            <a:ext cx="6769099" cy="99001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Telefon 05557</a:t>
            </a:r>
            <a:br>
              <a:rPr lang="nn-NO" noProof="0"/>
            </a:br>
            <a:r>
              <a:rPr lang="nn-NO" noProof="0"/>
              <a:t>E-post namn@vlfk.no</a:t>
            </a:r>
            <a:br>
              <a:rPr lang="nn-NO" noProof="0"/>
            </a:br>
            <a:r>
              <a:rPr lang="nn-NO" noProof="0"/>
              <a:t>vestlandfylke.no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9081D83-CFA2-73D3-498E-053A91F664E7}"/>
              </a:ext>
            </a:extLst>
          </p:cNvPr>
          <p:cNvSpPr txBox="1"/>
          <p:nvPr userDrawn="1"/>
        </p:nvSpPr>
        <p:spPr>
          <a:xfrm>
            <a:off x="802800" y="2397600"/>
            <a:ext cx="807474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200">
                <a:latin typeface="+mj-lt"/>
              </a:rPr>
              <a:t>Takk for meg</a:t>
            </a:r>
            <a:endParaRPr lang="nn-NO" sz="9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5577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ete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985164" cy="68579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DBFC953-DDC5-CF4E-A78F-E171C37412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6835" y="0"/>
            <a:ext cx="5985164" cy="685799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9722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ete i toppen og eitt i botn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3A1DB6-0E85-3644-867D-2D4FA61D37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2192000" cy="3429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"/>
            <a:ext cx="5985164" cy="324196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DBFC953-DDC5-CF4E-A78F-E171C37412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6683" y="1"/>
            <a:ext cx="6015318" cy="324196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602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ete halve sida til venstre. Tittel, undertittel og punktl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6311900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C4CE19-3638-434F-B816-87A541484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269" y="727549"/>
            <a:ext cx="4145302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4EAA71E3-B715-8A4D-8D92-CC68790F77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230270" y="1274688"/>
            <a:ext cx="414530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C9202D81-76BB-A989-8E0A-10E752B75A4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30267" y="2199034"/>
            <a:ext cx="4145303" cy="3384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8954585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bilete horisont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3A1DB6-0E85-3644-867D-2D4FA61D37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520966"/>
            <a:ext cx="12192000" cy="3337034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 dirty="0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2B6CDD8-F7F9-D043-B149-4A408EBEB5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331779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9382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ete heil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B7D5345-1863-1C49-8355-1C1C835C74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n-NO" noProof="0" dirty="0"/>
              <a:t>Klikk på ikonet for å sette inn bilete</a:t>
            </a:r>
          </a:p>
        </p:txBody>
      </p:sp>
    </p:spTree>
    <p:extLst>
      <p:ext uri="{BB962C8B-B14F-4D97-AF65-F5344CB8AC3E}">
        <p14:creationId xmlns:p14="http://schemas.microsoft.com/office/powerpoint/2010/main" val="2583919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hei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media 2">
            <a:extLst>
              <a:ext uri="{FF2B5EF4-FFF2-40B4-BE49-F238E27FC236}">
                <a16:creationId xmlns:a16="http://schemas.microsoft.com/office/drawing/2014/main" id="{79AF1ED2-4A68-FDBE-4B0F-B1E52C699011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563865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heil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86ECAA02-12D7-3F26-F91C-39CEB716EA63}"/>
              </a:ext>
            </a:extLst>
          </p:cNvPr>
          <p:cNvSpPr>
            <a:spLocks noGrp="1"/>
          </p:cNvSpPr>
          <p:nvPr>
            <p:ph type="chart" sz="quarter" idx="11"/>
          </p:nvPr>
        </p:nvSpPr>
        <p:spPr>
          <a:xfrm>
            <a:off x="1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29371752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media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D269F660-D0A4-BD44-B3FC-5E95CE7AFF1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239485" y="315157"/>
            <a:ext cx="3749013" cy="5992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noProof="0"/>
              <a:t>Klikk på symbolet til ønska media. Til dømes så trykker du på filmikonet om du ynskjer film på sida eller ikonet for bilete for å sette inn bilete.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98270D3-9121-3C41-94EC-48E50C0A9373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226936" y="315157"/>
            <a:ext cx="3749013" cy="5992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noProof="0"/>
              <a:t>Klikk på symbolet til ønska media. Til dømes så trykker du på filmikonet om du ynskjer film på sida eller ikonet for bilete for å sette inn bilete.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4B26D93-C44E-064D-90BC-F60113095A9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214388" y="315157"/>
            <a:ext cx="3749013" cy="5992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noProof="0"/>
              <a:t>Klikk på symbolet til ønska media. Til dømes så trykker du på filmikonet om du ynskjer film på sida eller ikonet for bilete for å sette inn bilete.</a:t>
            </a:r>
          </a:p>
        </p:txBody>
      </p:sp>
    </p:spTree>
    <p:extLst>
      <p:ext uri="{BB962C8B-B14F-4D97-AF65-F5344CB8AC3E}">
        <p14:creationId xmlns:p14="http://schemas.microsoft.com/office/powerpoint/2010/main" val="24244181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profilbilde x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99D48276-482E-1945-ADE2-ADEE49552A34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225" y="3761184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Clr>
                <a:schemeClr val="bg2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n-NO" noProof="0"/>
              <a:t>Click to edit Master text styles</a:t>
            </a:r>
          </a:p>
          <a:p>
            <a:pPr lvl="0"/>
            <a:endParaRPr lang="nn-NO" noProof="0"/>
          </a:p>
        </p:txBody>
      </p:sp>
      <p:sp>
        <p:nvSpPr>
          <p:cNvPr id="12" name="Plassholder for innhold 10">
            <a:extLst>
              <a:ext uri="{FF2B5EF4-FFF2-40B4-BE49-F238E27FC236}">
                <a16:creationId xmlns:a16="http://schemas.microsoft.com/office/drawing/2014/main" id="{90D58AD1-53A7-634A-9B14-C87C47B90312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11561" y="3761184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14" name="Plassholder for innhold 10">
            <a:extLst>
              <a:ext uri="{FF2B5EF4-FFF2-40B4-BE49-F238E27FC236}">
                <a16:creationId xmlns:a16="http://schemas.microsoft.com/office/drawing/2014/main" id="{00B2CDD0-C24E-7742-92FA-4D1CB9BD237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311899" y="3761184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15" name="Plassholder for innhold 10">
            <a:extLst>
              <a:ext uri="{FF2B5EF4-FFF2-40B4-BE49-F238E27FC236}">
                <a16:creationId xmlns:a16="http://schemas.microsoft.com/office/drawing/2014/main" id="{99389EED-16AD-914F-B50D-69D028395D12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9010025" y="3761184"/>
            <a:ext cx="2266328" cy="1426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SzPct val="100000"/>
              <a:buFont typeface="Arial" panose="020B0604020202020204" pitchFamily="34" charset="0"/>
              <a:buNone/>
              <a:defRPr sz="1600" b="0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nn-NO" noProof="0"/>
              <a:t>Klikk for å redigere tekststiler i malen</a:t>
            </a:r>
          </a:p>
        </p:txBody>
      </p:sp>
      <p:sp>
        <p:nvSpPr>
          <p:cNvPr id="8" name="Plassholder for bilde 12">
            <a:extLst>
              <a:ext uri="{FF2B5EF4-FFF2-40B4-BE49-F238E27FC236}">
                <a16:creationId xmlns:a16="http://schemas.microsoft.com/office/drawing/2014/main" id="{1405C28A-C703-7E45-8BE1-FB49F63C982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43044" y="1672360"/>
            <a:ext cx="1798014" cy="18016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1" name="Plassholder for bilde 12">
            <a:extLst>
              <a:ext uri="{FF2B5EF4-FFF2-40B4-BE49-F238E27FC236}">
                <a16:creationId xmlns:a16="http://schemas.microsoft.com/office/drawing/2014/main" id="{70485E75-345D-C843-BA29-1EADBE1C6FC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845718" y="1672360"/>
            <a:ext cx="1798014" cy="18016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22" name="Plassholder for bilde 12">
            <a:extLst>
              <a:ext uri="{FF2B5EF4-FFF2-40B4-BE49-F238E27FC236}">
                <a16:creationId xmlns:a16="http://schemas.microsoft.com/office/drawing/2014/main" id="{1ACFA19C-DCAB-D34E-8F67-B2CD7088C77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543848" y="1672360"/>
            <a:ext cx="1798014" cy="18016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23" name="Plassholder for bilde 12">
            <a:extLst>
              <a:ext uri="{FF2B5EF4-FFF2-40B4-BE49-F238E27FC236}">
                <a16:creationId xmlns:a16="http://schemas.microsoft.com/office/drawing/2014/main" id="{1CF0B6D4-60E6-174A-A728-51AF6D2B1CD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246520" y="1672360"/>
            <a:ext cx="1798014" cy="180167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legge til et bilde</a:t>
            </a:r>
            <a:endParaRPr lang="en-US" dirty="0"/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394B0F56-9A12-C847-806B-228682A7D3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5" y="727549"/>
            <a:ext cx="10433533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13" name="Bilde 6">
            <a:extLst>
              <a:ext uri="{FF2B5EF4-FFF2-40B4-BE49-F238E27FC236}">
                <a16:creationId xmlns:a16="http://schemas.microsoft.com/office/drawing/2014/main" id="{DF3C68BA-B43B-EB45-9052-2EC2F0D9F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46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_Bilete til høgre. Blå bakgru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-1"/>
            <a:ext cx="4500562" cy="6876000"/>
          </a:xfrm>
          <a:prstGeom prst="rect">
            <a:avLst/>
          </a:prstGeom>
        </p:spPr>
        <p:txBody>
          <a:bodyPr wrap="none" tIns="288000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61E82D1-C121-5646-B778-09D41B7E9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 som seier noko om sitatet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454231-6501-3449-B8F1-1516AD023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Undertittel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034156BC-892D-AF41-9FBF-430F887DDE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 noProof="0"/>
              <a:t>Namn, stilling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718AF351-1DA8-D240-8B6F-490C7850FC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782624"/>
            <a:ext cx="5868987" cy="1754326"/>
          </a:xfrm>
          <a:prstGeom prst="rect">
            <a:avLst/>
          </a:prstGeom>
        </p:spPr>
        <p:txBody>
          <a:bodyPr wrap="square" lIns="90000" rIns="0" anchor="b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«Lorem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in.»</a:t>
            </a:r>
          </a:p>
        </p:txBody>
      </p:sp>
      <p:pic>
        <p:nvPicPr>
          <p:cNvPr id="11" name="Bilde 6" descr="Logo for Vestland fylkeskommune">
            <a:extLst>
              <a:ext uri="{FF2B5EF4-FFF2-40B4-BE49-F238E27FC236}">
                <a16:creationId xmlns:a16="http://schemas.microsoft.com/office/drawing/2014/main" id="{B7C8BDF8-B76E-2545-A5EF-6580D2150B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774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636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. Blå bakgrunn med logo.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01A4653-38C0-9944-8D35-959C925B5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 som seier noko om sitatet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42E74C-976C-894C-AAC7-488ED63D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Undertittel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802E6427-24CC-904E-835F-BF35D1B05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 noProof="0"/>
              <a:t>Namn, stilling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0702D26-39C7-A04E-A62A-AAE0EB50C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3198122"/>
            <a:ext cx="8569324" cy="1338828"/>
          </a:xfrm>
          <a:prstGeom prst="rect">
            <a:avLst/>
          </a:prstGeom>
        </p:spPr>
        <p:txBody>
          <a:bodyPr wrap="square" lIns="90000" rIns="0" anchor="b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«Lorem ipsum dolor sit amet, consectetur adipiscing elit. In congue urna tortor, quis accumsan mi viverra.»</a:t>
            </a:r>
          </a:p>
        </p:txBody>
      </p:sp>
      <p:pic>
        <p:nvPicPr>
          <p:cNvPr id="8" name="Bilde 6" descr="Logo for Vestland fylkeskommune">
            <a:extLst>
              <a:ext uri="{FF2B5EF4-FFF2-40B4-BE49-F238E27FC236}">
                <a16:creationId xmlns:a16="http://schemas.microsoft.com/office/drawing/2014/main" id="{6B7FA8CA-D28C-CD40-AFE7-17E126565C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46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_Bilete til høgre. Blå bakgrunn utan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91438" y="-1"/>
            <a:ext cx="4500562" cy="6876000"/>
          </a:xfrm>
          <a:prstGeom prst="rect">
            <a:avLst/>
          </a:prstGeom>
        </p:spPr>
        <p:txBody>
          <a:bodyPr wrap="none" tIns="288000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161E82D1-C121-5646-B778-09D41B7E92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 som seier noko om sitatet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82454231-6501-3449-B8F1-1516AD0231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Undertittel</a:t>
            </a:r>
          </a:p>
        </p:txBody>
      </p:sp>
      <p:sp>
        <p:nvSpPr>
          <p:cNvPr id="18" name="Plassholder for tekst 8">
            <a:extLst>
              <a:ext uri="{FF2B5EF4-FFF2-40B4-BE49-F238E27FC236}">
                <a16:creationId xmlns:a16="http://schemas.microsoft.com/office/drawing/2014/main" id="{034156BC-892D-AF41-9FBF-430F887DDE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 noProof="0"/>
              <a:t>Namn, stilling</a:t>
            </a:r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718AF351-1DA8-D240-8B6F-490C7850FC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782624"/>
            <a:ext cx="5868987" cy="1754326"/>
          </a:xfrm>
          <a:prstGeom prst="rect">
            <a:avLst/>
          </a:prstGeom>
        </p:spPr>
        <p:txBody>
          <a:bodyPr wrap="square" lIns="90000" rIns="0" anchor="b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«Lorem ipsum dolor sit amet, consectetur adipiscing elit. In congue urna tortor, quis accumsan mi viverra in.»</a:t>
            </a:r>
          </a:p>
        </p:txBody>
      </p:sp>
    </p:spTree>
    <p:extLst>
      <p:ext uri="{BB962C8B-B14F-4D97-AF65-F5344CB8AC3E}">
        <p14:creationId xmlns:p14="http://schemas.microsoft.com/office/powerpoint/2010/main" val="22356604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. Blå bakgrunn utan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901A4653-38C0-9944-8D35-959C925B5E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5868987" cy="380104"/>
          </a:xfrm>
          <a:prstGeom prst="rect">
            <a:avLst/>
          </a:prstGeom>
        </p:spPr>
        <p:txBody>
          <a:bodyPr wrap="square" lIns="90000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22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 som seier noko om sitatet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042E74C-976C-894C-AAC7-488ED63DBA0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6" y="1046246"/>
            <a:ext cx="5868988" cy="350481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6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/>
              <a:t>Undertittel</a:t>
            </a:r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802E6427-24CC-904E-835F-BF35D1B05C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5868987" cy="253531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 noProof="0"/>
              <a:t>Namn, stilling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0702D26-39C7-A04E-A62A-AAE0EB50C4D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3198122"/>
            <a:ext cx="8569324" cy="1338828"/>
          </a:xfrm>
          <a:prstGeom prst="rect">
            <a:avLst/>
          </a:prstGeom>
        </p:spPr>
        <p:txBody>
          <a:bodyPr wrap="square" lIns="90000" rIns="0" anchor="b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«Lorem ipsum dolor sit amet, consectetur adipiscing elit. In congue urna tortor, quis accumsan mi viverra.»</a:t>
            </a:r>
          </a:p>
        </p:txBody>
      </p:sp>
    </p:spTree>
    <p:extLst>
      <p:ext uri="{BB962C8B-B14F-4D97-AF65-F5344CB8AC3E}">
        <p14:creationId xmlns:p14="http://schemas.microsoft.com/office/powerpoint/2010/main" val="2692056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aldar for bilete 5">
            <a:extLst>
              <a:ext uri="{FF2B5EF4-FFF2-40B4-BE49-F238E27FC236}">
                <a16:creationId xmlns:a16="http://schemas.microsoft.com/office/drawing/2014/main" id="{359CE3AF-C07E-2B96-A7EF-A5485B5331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879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n-NO" dirty="0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05D0A25E-C2F9-5860-BB3C-C6DBC6825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968" y="2834919"/>
            <a:ext cx="5508594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2" name="Bilde 6" descr="Logo for Vestland fylkeskommune">
            <a:extLst>
              <a:ext uri="{FF2B5EF4-FFF2-40B4-BE49-F238E27FC236}">
                <a16:creationId xmlns:a16="http://schemas.microsoft.com/office/drawing/2014/main" id="{8B5BE93D-E2E9-D83A-E497-CB6BF60BFD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514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side. Bilete i bakgrunn utan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12192000" cy="6857999"/>
          </a:xfrm>
          <a:prstGeom prst="rect">
            <a:avLst/>
          </a:prstGeom>
        </p:spPr>
        <p:txBody>
          <a:bodyPr tIns="3744000" rIns="2880000"/>
          <a:lstStyle>
            <a:lvl1pPr marL="0" indent="0" algn="r">
              <a:buNone/>
              <a:defRPr sz="1600"/>
            </a:lvl1pPr>
          </a:lstStyle>
          <a:p>
            <a:r>
              <a:rPr lang="nb-NO" dirty="0"/>
              <a:t>Klikk på ikonet for å </a:t>
            </a:r>
            <a:r>
              <a:rPr lang="nb-NO" dirty="0" err="1"/>
              <a:t>leggje</a:t>
            </a:r>
            <a:r>
              <a:rPr lang="nb-NO" dirty="0"/>
              <a:t> til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bilete</a:t>
            </a:r>
            <a:endParaRPr lang="en-US" dirty="0"/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BDB49DAF-7A6D-7E48-8633-20D3E9FB23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1984" y="4604359"/>
            <a:ext cx="4373916" cy="249299"/>
          </a:xfrm>
          <a:prstGeom prst="rect">
            <a:avLst/>
          </a:prstGeom>
        </p:spPr>
        <p:txBody>
          <a:bodyPr wrap="square" lIns="90000" rIns="0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1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n-NO" noProof="0"/>
              <a:t>Namn, stilling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4B440FD-E12F-AB4E-B103-B58800252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367125"/>
            <a:ext cx="4384674" cy="2169825"/>
          </a:xfrm>
          <a:prstGeom prst="rect">
            <a:avLst/>
          </a:prstGeom>
        </p:spPr>
        <p:txBody>
          <a:bodyPr wrap="square" lIns="90000" rIns="0" anchor="b" anchorCtr="0">
            <a:spAutoFit/>
          </a:bodyPr>
          <a:lstStyle>
            <a:lvl1pPr marL="0" indent="0">
              <a:lnSpc>
                <a:spcPct val="100000"/>
              </a:lnSpc>
              <a:buFontTx/>
              <a:buNone/>
              <a:defRPr sz="27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«Lorem ipsum dolor sit amet, consectetur adipiscing elit. In congue urna tortor, quis accumsan mi viverr.»</a:t>
            </a:r>
          </a:p>
        </p:txBody>
      </p:sp>
    </p:spTree>
    <p:extLst>
      <p:ext uri="{BB962C8B-B14F-4D97-AF65-F5344CB8AC3E}">
        <p14:creationId xmlns:p14="http://schemas.microsoft.com/office/powerpoint/2010/main" val="36074046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 med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6" descr="Logo for Vestland fylkeskommune">
            <a:extLst>
              <a:ext uri="{FF2B5EF4-FFF2-40B4-BE49-F238E27FC236}">
                <a16:creationId xmlns:a16="http://schemas.microsoft.com/office/drawing/2014/main" id="{9AF97ABF-7395-8046-B136-2E1ECCA682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965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1186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ide. Svart.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8">
            <a:extLst>
              <a:ext uri="{FF2B5EF4-FFF2-40B4-BE49-F238E27FC236}">
                <a16:creationId xmlns:a16="http://schemas.microsoft.com/office/drawing/2014/main" id="{92CE7672-CA1B-3E49-C782-ADE615A20C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10617316" cy="667875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4400" b="0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704151F-7D92-25A9-85BA-A73F4E33FD2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1224" y="1675375"/>
            <a:ext cx="10617315" cy="480131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n-NO" noProof="0" dirty="0"/>
              <a:t>Legg til tekst, tabell eller diagram her</a:t>
            </a:r>
          </a:p>
        </p:txBody>
      </p:sp>
    </p:spTree>
    <p:extLst>
      <p:ext uri="{BB962C8B-B14F-4D97-AF65-F5344CB8AC3E}">
        <p14:creationId xmlns:p14="http://schemas.microsoft.com/office/powerpoint/2010/main" val="41097295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lt bilete til venstre. Tittel, undertittel og tekst i pun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EAE5B8DA-6811-1C4B-AAA3-70C7520486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22547" y="727549"/>
            <a:ext cx="5963910" cy="563231"/>
          </a:xfrm>
          <a:prstGeom prst="rect">
            <a:avLst/>
          </a:prstGeom>
        </p:spPr>
        <p:txBody>
          <a:bodyPr wrap="square" rIns="0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5422545" y="1266966"/>
            <a:ext cx="5963911" cy="41056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4FE551EB-B951-F301-0C3B-E2F56B6A76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422545" y="2199034"/>
            <a:ext cx="5953025" cy="3384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41580706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ete til venstre. Tittel, undertittel og tekst i pun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6311900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0" name="Plassholder for tekst 8">
            <a:extLst>
              <a:ext uri="{FF2B5EF4-FFF2-40B4-BE49-F238E27FC236}">
                <a16:creationId xmlns:a16="http://schemas.microsoft.com/office/drawing/2014/main" id="{BEC4CE19-3638-434F-B816-87A541484E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30269" y="727549"/>
            <a:ext cx="4145302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7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7230270" y="1274688"/>
            <a:ext cx="414530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C9732216-69FB-C636-2E6A-8780F5EB68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30267" y="2199034"/>
            <a:ext cx="4145303" cy="338427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674039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ete til venstre. Tittel, undertittel og tekst i pun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4500562" cy="3428999"/>
          </a:xfrm>
          <a:prstGeom prst="rect">
            <a:avLst/>
          </a:prstGeom>
        </p:spPr>
        <p:txBody>
          <a:bodyPr tIns="54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3429001"/>
            <a:ext cx="4500562" cy="3428999"/>
          </a:xfrm>
          <a:prstGeom prst="rect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4" name="Plassholder for tekst 8">
            <a:extLst>
              <a:ext uri="{FF2B5EF4-FFF2-40B4-BE49-F238E27FC236}">
                <a16:creationId xmlns:a16="http://schemas.microsoft.com/office/drawing/2014/main" id="{BBAC5024-7716-A34B-A73F-22267550FB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1788" y="727549"/>
            <a:ext cx="5996441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5411788" y="1274688"/>
            <a:ext cx="599644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A8780633-1295-0560-7DCC-4F164A5FB6E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11789" y="2199034"/>
            <a:ext cx="5963782" cy="393141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 noProof="0"/>
              <a:t>Klikk for å redigere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821068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aldar for bilete 5">
            <a:extLst>
              <a:ext uri="{FF2B5EF4-FFF2-40B4-BE49-F238E27FC236}">
                <a16:creationId xmlns:a16="http://schemas.microsoft.com/office/drawing/2014/main" id="{359CE3AF-C07E-2B96-A7EF-A5485B5331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887913" cy="6858000"/>
          </a:xfrm>
        </p:spPr>
        <p:txBody>
          <a:bodyPr/>
          <a:lstStyle/>
          <a:p>
            <a:endParaRPr lang="nn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05D0A25E-C2F9-5860-BB3C-C6DBC68251A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16968" y="2838069"/>
            <a:ext cx="5508594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4014984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et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aldar for bilete 3">
            <a:extLst>
              <a:ext uri="{FF2B5EF4-FFF2-40B4-BE49-F238E27FC236}">
                <a16:creationId xmlns:a16="http://schemas.microsoft.com/office/drawing/2014/main" id="{7379AA69-1990-7CAE-F21E-A333870255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3175"/>
            <a:ext cx="6889750" cy="6861175"/>
          </a:xfrm>
        </p:spPr>
        <p:txBody>
          <a:bodyPr/>
          <a:lstStyle/>
          <a:p>
            <a:endParaRPr lang="nn-NO"/>
          </a:p>
        </p:txBody>
      </p:sp>
      <p:sp>
        <p:nvSpPr>
          <p:cNvPr id="2" name="Plasshaldar for tekst 3">
            <a:extLst>
              <a:ext uri="{FF2B5EF4-FFF2-40B4-BE49-F238E27FC236}">
                <a16:creationId xmlns:a16="http://schemas.microsoft.com/office/drawing/2014/main" id="{648FD8B1-203D-4746-093F-38F32CA10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1328" y="2448683"/>
            <a:ext cx="3684234" cy="978729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0253090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gande stort bilet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5FF5003D-84ED-0D03-10F4-D8A9D4A077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2250" y="679450"/>
            <a:ext cx="8255000" cy="5499100"/>
          </a:xfrm>
        </p:spPr>
        <p:txBody>
          <a:bodyPr/>
          <a:lstStyle/>
          <a:p>
            <a:endParaRPr lang="nn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712EBC04-B7EB-B7A5-D192-AE95DF25D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0784" y="2569557"/>
            <a:ext cx="2374777" cy="867930"/>
          </a:xfrm>
        </p:spPr>
        <p:txBody>
          <a:bodyPr anchor="ctr" anchorCtr="0">
            <a:sp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80324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et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aldar for bilete 3">
            <a:extLst>
              <a:ext uri="{FF2B5EF4-FFF2-40B4-BE49-F238E27FC236}">
                <a16:creationId xmlns:a16="http://schemas.microsoft.com/office/drawing/2014/main" id="{7379AA69-1990-7CAE-F21E-A3338702558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3175"/>
            <a:ext cx="6889750" cy="6861175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2" name="Plasshaldar for tekst 3">
            <a:extLst>
              <a:ext uri="{FF2B5EF4-FFF2-40B4-BE49-F238E27FC236}">
                <a16:creationId xmlns:a16="http://schemas.microsoft.com/office/drawing/2014/main" id="{648FD8B1-203D-4746-093F-38F32CA109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41328" y="2448683"/>
            <a:ext cx="3684234" cy="978729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3" name="Bilde 6" descr="Logo for Vestland fylkeskommune">
            <a:extLst>
              <a:ext uri="{FF2B5EF4-FFF2-40B4-BE49-F238E27FC236}">
                <a16:creationId xmlns:a16="http://schemas.microsoft.com/office/drawing/2014/main" id="{3ADB60DC-5603-C0EB-133E-7405614F8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173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nn-NO" noProof="0" dirty="0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2" name="Plasshaldar for tekst 3">
            <a:extLst>
              <a:ext uri="{FF2B5EF4-FFF2-40B4-BE49-F238E27FC236}">
                <a16:creationId xmlns:a16="http://schemas.microsoft.com/office/drawing/2014/main" id="{6916D23F-5A50-0355-3A24-B4CB05BC7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7999" y="2838069"/>
            <a:ext cx="4567563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29233953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tekst i punkt. Smalt bilete til høg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576D748-28C7-534E-AD9A-86DC85D4B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1DD65CFA-ABA7-7416-29F2-08F0B1ABA2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6323" y="2199035"/>
            <a:ext cx="5858229" cy="39314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444471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tekst i punkt. Bilete til høg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0"/>
            <a:ext cx="6096001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93B5F2BA-5185-084E-81AC-EDEAB814A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4500562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274688"/>
            <a:ext cx="451132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3E13E5ED-827B-33AD-3978-5FE527EC74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226" y="2199035"/>
            <a:ext cx="4511321" cy="37520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449422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tekst i punkt. To bilete til høg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3428999"/>
          </a:xfrm>
          <a:prstGeom prst="rect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CD1BD95F-B24B-6342-913C-6ED533D46A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91438" y="3429001"/>
            <a:ext cx="4500562" cy="3428999"/>
          </a:xfrm>
          <a:prstGeom prst="rect">
            <a:avLst/>
          </a:prstGeom>
        </p:spPr>
        <p:txBody>
          <a:bodyPr tIns="540000" anchor="t" anchorCtr="0"/>
          <a:lstStyle>
            <a:lvl1pPr marL="0" indent="0" algn="ctr">
              <a:buFont typeface="Arial" panose="020B0604020202020204" pitchFamily="34" charset="0"/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68F0CA92-F4DD-5D47-A4DA-A4733A762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828DA6AD-34DB-2972-295E-E8CEE9F67C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1225" y="2199035"/>
            <a:ext cx="6300787" cy="393141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 noProof="0"/>
              <a:t>Klikk for å redigere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96538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Smalt bilete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334C264E-7B88-347F-25F2-3690E3E2659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04690" y="0"/>
            <a:ext cx="4887310" cy="6857999"/>
          </a:xfrm>
        </p:spPr>
        <p:txBody>
          <a:bodyPr/>
          <a:lstStyle/>
          <a:p>
            <a:endParaRPr lang="nn-NO"/>
          </a:p>
        </p:txBody>
      </p:sp>
      <p:sp>
        <p:nvSpPr>
          <p:cNvPr id="2" name="Plasshaldar for tekst 10">
            <a:extLst>
              <a:ext uri="{FF2B5EF4-FFF2-40B4-BE49-F238E27FC236}">
                <a16:creationId xmlns:a16="http://schemas.microsoft.com/office/drawing/2014/main" id="{6C0873F5-473E-D230-B4CC-FB43C15BDA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2497" y="2838068"/>
            <a:ext cx="5419757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195633355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Stort kvadratisk bilete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aldar for bilete 3">
            <a:extLst>
              <a:ext uri="{FF2B5EF4-FFF2-40B4-BE49-F238E27FC236}">
                <a16:creationId xmlns:a16="http://schemas.microsoft.com/office/drawing/2014/main" id="{B519E2D5-0C9B-417B-7FD3-759D897D9C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02250" y="0"/>
            <a:ext cx="6889750" cy="6858000"/>
          </a:xfrm>
        </p:spPr>
        <p:txBody>
          <a:bodyPr/>
          <a:lstStyle/>
          <a:p>
            <a:endParaRPr lang="nn-NO"/>
          </a:p>
        </p:txBody>
      </p:sp>
      <p:sp>
        <p:nvSpPr>
          <p:cNvPr id="2" name="Plasshaldar for tekst 10">
            <a:extLst>
              <a:ext uri="{FF2B5EF4-FFF2-40B4-BE49-F238E27FC236}">
                <a16:creationId xmlns:a16="http://schemas.microsoft.com/office/drawing/2014/main" id="{107A10ED-22B8-2BB9-567A-63C0B74B76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49" y="2799592"/>
            <a:ext cx="3675295" cy="978729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40962737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Liggande stort bilete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aldar for bilete 3">
            <a:extLst>
              <a:ext uri="{FF2B5EF4-FFF2-40B4-BE49-F238E27FC236}">
                <a16:creationId xmlns:a16="http://schemas.microsoft.com/office/drawing/2014/main" id="{0D87DA53-6CB4-86CB-6602-C5544F5430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92513" y="679450"/>
            <a:ext cx="8255000" cy="5499100"/>
          </a:xfrm>
        </p:spPr>
        <p:txBody>
          <a:bodyPr/>
          <a:lstStyle/>
          <a:p>
            <a:endParaRPr lang="nn-NO"/>
          </a:p>
        </p:txBody>
      </p:sp>
      <p:sp>
        <p:nvSpPr>
          <p:cNvPr id="2" name="Plasshaldar for tekst 10">
            <a:extLst>
              <a:ext uri="{FF2B5EF4-FFF2-40B4-BE49-F238E27FC236}">
                <a16:creationId xmlns:a16="http://schemas.microsoft.com/office/drawing/2014/main" id="{06C67DD0-3297-F24F-BECC-AEBFA6881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8850" y="2567881"/>
            <a:ext cx="2170530" cy="867930"/>
          </a:xfrm>
        </p:spPr>
        <p:txBody>
          <a:bodyPr anchor="ctr" anchorCtr="0">
            <a:sp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 dirty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302967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til venstre. Media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n-NO" noProof="0"/>
              <a:t>Klikk på symbolet til ønska media. Til dømes så trykker du på filmikonet om du ynskjer film på sida eller ikonet for bilete for å sette inn bilete.</a:t>
            </a:r>
          </a:p>
        </p:txBody>
      </p:sp>
      <p:sp>
        <p:nvSpPr>
          <p:cNvPr id="2" name="Plasshaldar for tekst 3">
            <a:extLst>
              <a:ext uri="{FF2B5EF4-FFF2-40B4-BE49-F238E27FC236}">
                <a16:creationId xmlns:a16="http://schemas.microsoft.com/office/drawing/2014/main" id="{2EC27C24-68B3-90FF-92C2-7933BDDC89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7917" y="2838069"/>
            <a:ext cx="4567563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n-NO" noProof="0"/>
              <a:t>Klikk for å redigere</a:t>
            </a:r>
          </a:p>
        </p:txBody>
      </p:sp>
    </p:spTree>
    <p:extLst>
      <p:ext uri="{BB962C8B-B14F-4D97-AF65-F5344CB8AC3E}">
        <p14:creationId xmlns:p14="http://schemas.microsoft.com/office/powerpoint/2010/main" val="625165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tekst. Bilete til høgre. Blå bakgru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12">
            <a:extLst>
              <a:ext uri="{FF2B5EF4-FFF2-40B4-BE49-F238E27FC236}">
                <a16:creationId xmlns:a16="http://schemas.microsoft.com/office/drawing/2014/main" id="{1FD44404-0E8B-A746-B9D7-CF98E82178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80100" y="2240969"/>
            <a:ext cx="5400675" cy="3172491"/>
          </a:xfrm>
          <a:prstGeom prst="rect">
            <a:avLst/>
          </a:prstGeom>
        </p:spPr>
        <p:txBody>
          <a:bodyPr tIns="36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B441042B-5173-1D45-A072-2B7E8FA5D9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69549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350335F0-352E-9244-85DA-D7C3730B48C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2232389"/>
            <a:ext cx="4500564" cy="190205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 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</a:t>
            </a:r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6955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9953579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til venstre. Tittel, undertittel og tekst. Blå bakgru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5" y="2240969"/>
            <a:ext cx="5400675" cy="3172491"/>
          </a:xfrm>
          <a:prstGeom prst="rect">
            <a:avLst/>
          </a:prstGeom>
        </p:spPr>
        <p:txBody>
          <a:bodyPr tIns="36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E1E4DF85-AEB8-8446-B2E1-2252E33C567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1226" y="727549"/>
            <a:ext cx="10380310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7F6C9799-DE04-2149-995E-2FAAF6E572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90972" y="2240969"/>
            <a:ext cx="4500564" cy="1902059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9144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 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</a:t>
            </a:r>
          </a:p>
        </p:txBody>
      </p:sp>
      <p:sp>
        <p:nvSpPr>
          <p:cNvPr id="8" name="Plassholder for tekst 5"/>
          <p:cNvSpPr>
            <a:spLocks noGrp="1"/>
          </p:cNvSpPr>
          <p:nvPr>
            <p:ph type="body" sz="quarter" idx="19" hasCustomPrompt="1"/>
          </p:nvPr>
        </p:nvSpPr>
        <p:spPr>
          <a:xfrm>
            <a:off x="911225" y="1274688"/>
            <a:ext cx="1038031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41347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liggande bilet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aldar for bilete 2">
            <a:extLst>
              <a:ext uri="{FF2B5EF4-FFF2-40B4-BE49-F238E27FC236}">
                <a16:creationId xmlns:a16="http://schemas.microsoft.com/office/drawing/2014/main" id="{5FF5003D-84ED-0D03-10F4-D8A9D4A077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22250" y="679450"/>
            <a:ext cx="8255000" cy="5499100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n-NO"/>
          </a:p>
        </p:txBody>
      </p:sp>
      <p:sp>
        <p:nvSpPr>
          <p:cNvPr id="4" name="Plasshaldar for tekst 3">
            <a:extLst>
              <a:ext uri="{FF2B5EF4-FFF2-40B4-BE49-F238E27FC236}">
                <a16:creationId xmlns:a16="http://schemas.microsoft.com/office/drawing/2014/main" id="{712EBC04-B7EB-B7A5-D192-AE95DF25D9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0784" y="2561070"/>
            <a:ext cx="2374777" cy="867930"/>
          </a:xfrm>
        </p:spPr>
        <p:txBody>
          <a:bodyPr anchor="ctr" anchorCtr="0">
            <a:spAutoFit/>
          </a:bodyPr>
          <a:lstStyle>
            <a:lvl1pPr marL="0" indent="0">
              <a:buNone/>
              <a:defRPr sz="28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2" name="Bilde 6" descr="Logo for Vestland fylkeskommune">
            <a:extLst>
              <a:ext uri="{FF2B5EF4-FFF2-40B4-BE49-F238E27FC236}">
                <a16:creationId xmlns:a16="http://schemas.microsoft.com/office/drawing/2014/main" id="{102052E5-C8CD-A7F3-3A9E-D23218E04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749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ete til venstre i sirkel. Tittel, undertittel og tekst. Blå bakgru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2">
            <a:extLst>
              <a:ext uri="{FF2B5EF4-FFF2-40B4-BE49-F238E27FC236}">
                <a16:creationId xmlns:a16="http://schemas.microsoft.com/office/drawing/2014/main" id="{9CC33A5B-51BF-4B48-AB8E-EF4439BDA08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385" y="2230970"/>
            <a:ext cx="3182490" cy="3182490"/>
          </a:xfrm>
          <a:prstGeom prst="ellipse">
            <a:avLst/>
          </a:prstGeom>
        </p:spPr>
        <p:txBody>
          <a:bodyPr tIns="540000" anchor="t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8" name="Plassholder for tekst 8">
            <a:extLst>
              <a:ext uri="{FF2B5EF4-FFF2-40B4-BE49-F238E27FC236}">
                <a16:creationId xmlns:a16="http://schemas.microsoft.com/office/drawing/2014/main" id="{F87A6393-0F37-4F4B-B029-1B53BE9481E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10383389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721C58CF-9DEA-4E4E-8344-FA3F903ED68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11675" y="2969095"/>
            <a:ext cx="6782940" cy="1674305"/>
          </a:xfrm>
          <a:prstGeom prst="rect">
            <a:avLst/>
          </a:prstGeom>
        </p:spPr>
        <p:txBody>
          <a:bodyPr anchor="ctr" anchorCtr="0"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</a:t>
            </a:r>
          </a:p>
          <a:p>
            <a:pPr lvl="0"/>
            <a:r>
              <a:rPr lang="nn-NO" noProof="0" dirty="0"/>
              <a:t>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 Cras </a:t>
            </a:r>
            <a:r>
              <a:rPr lang="nn-NO" noProof="0" dirty="0" err="1"/>
              <a:t>egestas</a:t>
            </a:r>
            <a:r>
              <a:rPr lang="nn-NO" noProof="0" dirty="0"/>
              <a:t> </a:t>
            </a:r>
            <a:r>
              <a:rPr lang="nn-NO" noProof="0" dirty="0" err="1"/>
              <a:t>consequat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, vel </a:t>
            </a:r>
            <a:r>
              <a:rPr lang="nn-NO" noProof="0" dirty="0" err="1"/>
              <a:t>rutrum</a:t>
            </a:r>
            <a:r>
              <a:rPr lang="nn-NO" noProof="0" dirty="0"/>
              <a:t> </a:t>
            </a:r>
            <a:r>
              <a:rPr lang="nn-NO" noProof="0" dirty="0" err="1"/>
              <a:t>augue</a:t>
            </a:r>
            <a:r>
              <a:rPr lang="nn-NO" noProof="0" dirty="0"/>
              <a:t> </a:t>
            </a:r>
            <a:r>
              <a:rPr lang="nn-NO" noProof="0" dirty="0" err="1"/>
              <a:t>hendrerit</a:t>
            </a:r>
            <a:r>
              <a:rPr lang="nn-NO" noProof="0" dirty="0"/>
              <a:t> </a:t>
            </a:r>
            <a:r>
              <a:rPr lang="nn-NO" noProof="0" dirty="0" err="1"/>
              <a:t>quis</a:t>
            </a:r>
            <a:r>
              <a:rPr lang="nn-NO" noProof="0" dirty="0"/>
              <a:t>.</a:t>
            </a:r>
          </a:p>
        </p:txBody>
      </p:sp>
      <p:sp>
        <p:nvSpPr>
          <p:cNvPr id="10" name="Plassholder for tekst 5"/>
          <p:cNvSpPr>
            <a:spLocks noGrp="1"/>
          </p:cNvSpPr>
          <p:nvPr>
            <p:ph type="body" sz="quarter" idx="25" hasCustomPrompt="1"/>
          </p:nvPr>
        </p:nvSpPr>
        <p:spPr>
          <a:xfrm>
            <a:off x="911225" y="1274688"/>
            <a:ext cx="10383390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38127905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727549"/>
            <a:ext cx="10617315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sp>
        <p:nvSpPr>
          <p:cNvPr id="2" name="Plassholder for innhold 2">
            <a:extLst>
              <a:ext uri="{FF2B5EF4-FFF2-40B4-BE49-F238E27FC236}">
                <a16:creationId xmlns:a16="http://schemas.microsoft.com/office/drawing/2014/main" id="{38D26867-F640-84A2-3A65-C5A81CC0B53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1225" y="1769969"/>
            <a:ext cx="10617315" cy="436048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 noProof="0"/>
              <a:t>Klikk for å redigere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5388912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innh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5" y="727549"/>
            <a:ext cx="9469437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31968C0-AD7E-C049-8E6C-2985A8DE3AE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1225" y="1239641"/>
            <a:ext cx="9469438" cy="44730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200" b="0" i="0">
                <a:solidFill>
                  <a:srgbClr val="00000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n-NO" noProof="0" dirty="0"/>
              <a:t>Undertittel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399141-95F1-1A5F-4285-03B7345DE70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911225" y="1853349"/>
            <a:ext cx="9469438" cy="427710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n-NO" noProof="0"/>
              <a:t>Klikk for å redigere tekststiler i malen</a:t>
            </a:r>
          </a:p>
          <a:p>
            <a:pPr lvl="1"/>
            <a:r>
              <a:rPr lang="nn-NO" noProof="0"/>
              <a:t>Andre nivå</a:t>
            </a:r>
          </a:p>
          <a:p>
            <a:pPr lvl="2"/>
            <a:r>
              <a:rPr lang="nn-NO" noProof="0"/>
              <a:t>Tredje nivå</a:t>
            </a:r>
          </a:p>
          <a:p>
            <a:pPr lvl="3"/>
            <a:r>
              <a:rPr lang="nn-NO" noProof="0"/>
              <a:t>Fjerde nivå</a:t>
            </a:r>
          </a:p>
          <a:p>
            <a:pPr lvl="4"/>
            <a:r>
              <a:rPr lang="nn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510262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8">
            <a:extLst>
              <a:ext uri="{FF2B5EF4-FFF2-40B4-BE49-F238E27FC236}">
                <a16:creationId xmlns:a16="http://schemas.microsoft.com/office/drawing/2014/main" id="{08DF618A-105C-8649-8627-2D6349A58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226" y="727549"/>
            <a:ext cx="10617316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6C27E87D-B795-8F42-E8C2-9DF6A079EF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1225" y="1880260"/>
            <a:ext cx="9469438" cy="167430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Courier New" panose="02070309020205020404" pitchFamily="49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Lorem </a:t>
            </a:r>
            <a:r>
              <a:rPr lang="nn-NO" noProof="0" dirty="0" err="1"/>
              <a:t>ipsum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 sit </a:t>
            </a:r>
            <a:r>
              <a:rPr lang="nn-NO" noProof="0" dirty="0" err="1"/>
              <a:t>amet</a:t>
            </a:r>
            <a:r>
              <a:rPr lang="nn-NO" noProof="0" dirty="0"/>
              <a:t>, </a:t>
            </a:r>
            <a:r>
              <a:rPr lang="nn-NO" noProof="0" dirty="0" err="1"/>
              <a:t>consectetur</a:t>
            </a:r>
            <a:r>
              <a:rPr lang="nn-NO" noProof="0" dirty="0"/>
              <a:t> </a:t>
            </a:r>
            <a:r>
              <a:rPr lang="nn-NO" noProof="0" dirty="0" err="1"/>
              <a:t>adipiscing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. In </a:t>
            </a:r>
            <a:r>
              <a:rPr lang="nn-NO" noProof="0" dirty="0" err="1"/>
              <a:t>congue</a:t>
            </a:r>
            <a:r>
              <a:rPr lang="nn-NO" noProof="0" dirty="0"/>
              <a:t> urna </a:t>
            </a:r>
            <a:r>
              <a:rPr lang="nn-NO" noProof="0" dirty="0" err="1"/>
              <a:t>tortor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accumsan</a:t>
            </a:r>
            <a:r>
              <a:rPr lang="nn-NO" noProof="0" dirty="0"/>
              <a:t> mi </a:t>
            </a:r>
            <a:r>
              <a:rPr lang="nn-NO" noProof="0" dirty="0" err="1"/>
              <a:t>viverra</a:t>
            </a:r>
            <a:r>
              <a:rPr lang="nn-NO" noProof="0" dirty="0"/>
              <a:t> in. </a:t>
            </a:r>
            <a:r>
              <a:rPr lang="nn-NO" noProof="0" dirty="0" err="1"/>
              <a:t>Donec</a:t>
            </a:r>
            <a:r>
              <a:rPr lang="nn-NO" noProof="0" dirty="0"/>
              <a:t> </a:t>
            </a:r>
            <a:r>
              <a:rPr lang="nn-NO" noProof="0" dirty="0" err="1"/>
              <a:t>dictum</a:t>
            </a:r>
            <a:r>
              <a:rPr lang="nn-NO" noProof="0" dirty="0"/>
              <a:t> </a:t>
            </a:r>
            <a:r>
              <a:rPr lang="nn-NO" noProof="0" dirty="0" err="1"/>
              <a:t>convallis</a:t>
            </a:r>
            <a:r>
              <a:rPr lang="nn-NO" noProof="0" dirty="0"/>
              <a:t> eros vitae </a:t>
            </a:r>
            <a:r>
              <a:rPr lang="nn-NO" noProof="0" dirty="0" err="1"/>
              <a:t>finibus</a:t>
            </a:r>
            <a:r>
              <a:rPr lang="nn-NO" noProof="0" dirty="0"/>
              <a:t>. </a:t>
            </a:r>
            <a:r>
              <a:rPr lang="nn-NO" noProof="0" dirty="0" err="1"/>
              <a:t>Donec</a:t>
            </a:r>
            <a:r>
              <a:rPr lang="nn-NO" noProof="0" dirty="0"/>
              <a:t> in </a:t>
            </a:r>
            <a:r>
              <a:rPr lang="nn-NO" noProof="0" dirty="0" err="1"/>
              <a:t>neque</a:t>
            </a:r>
            <a:r>
              <a:rPr lang="nn-NO" noProof="0" dirty="0"/>
              <a:t> </a:t>
            </a:r>
            <a:r>
              <a:rPr lang="nn-NO" noProof="0" dirty="0" err="1"/>
              <a:t>dolor</a:t>
            </a:r>
            <a:r>
              <a:rPr lang="nn-NO" noProof="0" dirty="0"/>
              <a:t>. </a:t>
            </a:r>
          </a:p>
          <a:p>
            <a:pPr lvl="0"/>
            <a:r>
              <a:rPr lang="nn-NO" noProof="0" dirty="0" err="1"/>
              <a:t>Praesent</a:t>
            </a:r>
            <a:r>
              <a:rPr lang="nn-NO" noProof="0" dirty="0"/>
              <a:t> </a:t>
            </a:r>
            <a:r>
              <a:rPr lang="nn-NO" noProof="0" dirty="0" err="1"/>
              <a:t>porttitor</a:t>
            </a:r>
            <a:r>
              <a:rPr lang="nn-NO" noProof="0" dirty="0"/>
              <a:t> </a:t>
            </a:r>
            <a:r>
              <a:rPr lang="nn-NO" noProof="0" dirty="0" err="1"/>
              <a:t>efficitur</a:t>
            </a:r>
            <a:r>
              <a:rPr lang="nn-NO" noProof="0" dirty="0"/>
              <a:t> </a:t>
            </a:r>
            <a:r>
              <a:rPr lang="nn-NO" noProof="0" dirty="0" err="1"/>
              <a:t>ultricies</a:t>
            </a:r>
            <a:r>
              <a:rPr lang="nn-NO" noProof="0" dirty="0"/>
              <a:t>. Sed id </a:t>
            </a:r>
            <a:r>
              <a:rPr lang="nn-NO" noProof="0" dirty="0" err="1"/>
              <a:t>condimentum</a:t>
            </a:r>
            <a:r>
              <a:rPr lang="nn-NO" noProof="0" dirty="0"/>
              <a:t> </a:t>
            </a:r>
            <a:r>
              <a:rPr lang="nn-NO" noProof="0" dirty="0" err="1"/>
              <a:t>turpis</a:t>
            </a:r>
            <a:r>
              <a:rPr lang="nn-NO" noProof="0" dirty="0"/>
              <a:t>, </a:t>
            </a:r>
            <a:r>
              <a:rPr lang="nn-NO" noProof="0" dirty="0" err="1"/>
              <a:t>quis</a:t>
            </a:r>
            <a:r>
              <a:rPr lang="nn-NO" noProof="0" dirty="0"/>
              <a:t> </a:t>
            </a:r>
            <a:r>
              <a:rPr lang="nn-NO" noProof="0" dirty="0" err="1"/>
              <a:t>lobortis</a:t>
            </a:r>
            <a:r>
              <a:rPr lang="nn-NO" noProof="0" dirty="0"/>
              <a:t> </a:t>
            </a:r>
            <a:r>
              <a:rPr lang="nn-NO" noProof="0" dirty="0" err="1"/>
              <a:t>risus</a:t>
            </a:r>
            <a:r>
              <a:rPr lang="nn-NO" noProof="0" dirty="0"/>
              <a:t>. </a:t>
            </a:r>
            <a:r>
              <a:rPr lang="nn-NO" noProof="0" dirty="0" err="1"/>
              <a:t>Phasellus</a:t>
            </a:r>
            <a:r>
              <a:rPr lang="nn-NO" noProof="0" dirty="0"/>
              <a:t> vel urna </a:t>
            </a:r>
            <a:r>
              <a:rPr lang="nn-NO" noProof="0" dirty="0" err="1"/>
              <a:t>dictum</a:t>
            </a:r>
            <a:r>
              <a:rPr lang="nn-NO" noProof="0" dirty="0"/>
              <a:t>, </a:t>
            </a:r>
            <a:r>
              <a:rPr lang="nn-NO" noProof="0" dirty="0" err="1"/>
              <a:t>posuere</a:t>
            </a:r>
            <a:r>
              <a:rPr lang="nn-NO" noProof="0" dirty="0"/>
              <a:t> </a:t>
            </a:r>
            <a:r>
              <a:rPr lang="nn-NO" noProof="0" dirty="0" err="1"/>
              <a:t>elit</a:t>
            </a:r>
            <a:r>
              <a:rPr lang="nn-NO" noProof="0" dirty="0"/>
              <a:t> et, </a:t>
            </a:r>
            <a:r>
              <a:rPr lang="nn-NO" noProof="0" dirty="0" err="1"/>
              <a:t>malesuada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. Cras </a:t>
            </a:r>
            <a:r>
              <a:rPr lang="nn-NO" noProof="0" dirty="0" err="1"/>
              <a:t>egestas</a:t>
            </a:r>
            <a:r>
              <a:rPr lang="nn-NO" noProof="0" dirty="0"/>
              <a:t> </a:t>
            </a:r>
            <a:r>
              <a:rPr lang="nn-NO" noProof="0" dirty="0" err="1"/>
              <a:t>consequat</a:t>
            </a:r>
            <a:r>
              <a:rPr lang="nn-NO" noProof="0" dirty="0"/>
              <a:t> </a:t>
            </a:r>
            <a:r>
              <a:rPr lang="nn-NO" noProof="0" dirty="0" err="1"/>
              <a:t>odio</a:t>
            </a:r>
            <a:r>
              <a:rPr lang="nn-NO" noProof="0" dirty="0"/>
              <a:t>, vel </a:t>
            </a:r>
            <a:r>
              <a:rPr lang="nn-NO" noProof="0" dirty="0" err="1"/>
              <a:t>rutrum</a:t>
            </a:r>
            <a:r>
              <a:rPr lang="nn-NO" noProof="0" dirty="0"/>
              <a:t> </a:t>
            </a:r>
            <a:r>
              <a:rPr lang="nn-NO" noProof="0" dirty="0" err="1"/>
              <a:t>augue</a:t>
            </a:r>
            <a:r>
              <a:rPr lang="nn-NO" noProof="0" dirty="0"/>
              <a:t> </a:t>
            </a:r>
            <a:r>
              <a:rPr lang="nn-NO" noProof="0" dirty="0" err="1"/>
              <a:t>hendrerit</a:t>
            </a:r>
            <a:r>
              <a:rPr lang="nn-NO" noProof="0" dirty="0"/>
              <a:t> </a:t>
            </a:r>
            <a:r>
              <a:rPr lang="nn-NO" noProof="0" dirty="0" err="1"/>
              <a:t>quis</a:t>
            </a:r>
            <a:r>
              <a:rPr lang="nn-NO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2252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tekst i to kolon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46F9F26F-539C-7740-B549-2A50A6CEEB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5" y="727549"/>
            <a:ext cx="10381531" cy="563231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/>
              <a:t>Tittel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03E9EA8-AD36-214E-A848-590DEC5DD3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2199035"/>
            <a:ext cx="4968875" cy="266534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/>
              <a:t>Lorem ipsum dolor sit amet, consectetur adipiscing elit. In congue urna tortor, quis accumsan mi viverra in.</a:t>
            </a:r>
          </a:p>
          <a:p>
            <a:pPr lvl="0"/>
            <a:r>
              <a:rPr lang="nn-NO" noProof="0"/>
              <a:t>Sed id condimentum turpis, quis lobortis risus. Phasellus vel urna dictum, posuere elit et, malesuada odio. Cras egestas consequat odio, vel rutrum augue hendreri.</a:t>
            </a:r>
          </a:p>
          <a:p>
            <a:pPr lvl="0"/>
            <a:endParaRPr lang="nn-NO" noProof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B142A7E-1FCC-9040-BBC7-97A3BDC942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3882" y="2199035"/>
            <a:ext cx="4968875" cy="2283702"/>
          </a:xfrm>
          <a:prstGeom prst="rect">
            <a:avLst/>
          </a:prstGeom>
        </p:spPr>
        <p:txBody>
          <a:bodyPr/>
          <a:lstStyle>
            <a:lvl1pPr marL="384048" indent="-384048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 typeface="Arial" panose="020B0604020202020204" pitchFamily="34" charset="0"/>
              <a:buNone/>
              <a:defRPr sz="1800" i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3716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8288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2286000" indent="-384048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/>
              <a:t>Lorem ipsum dolor sit amet, consectetur adipiscing elit. In congue urna tortor, quis accumsan mi viverra in.</a:t>
            </a:r>
          </a:p>
          <a:p>
            <a:pPr lvl="0"/>
            <a:r>
              <a:rPr lang="nn-NO" noProof="0"/>
              <a:t>Sed id condimentum turpis, quis lobortis risus. Phasellus vel urna dictum, posuere elit et, malesuada odio. Cras egestas consequat odio, vel rutrum augue hendreri.</a:t>
            </a:r>
          </a:p>
        </p:txBody>
      </p:sp>
      <p:sp>
        <p:nvSpPr>
          <p:cNvPr id="9" name="Plassholder for tekst 5"/>
          <p:cNvSpPr>
            <a:spLocks noGrp="1"/>
          </p:cNvSpPr>
          <p:nvPr>
            <p:ph type="body" sz="quarter" idx="20" hasCustomPrompt="1"/>
          </p:nvPr>
        </p:nvSpPr>
        <p:spPr>
          <a:xfrm>
            <a:off x="911225" y="1274688"/>
            <a:ext cx="10381531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/>
              <a:t>Undertittel</a:t>
            </a:r>
          </a:p>
        </p:txBody>
      </p:sp>
    </p:spTree>
    <p:extLst>
      <p:ext uri="{BB962C8B-B14F-4D97-AF65-F5344CB8AC3E}">
        <p14:creationId xmlns:p14="http://schemas.microsoft.com/office/powerpoint/2010/main" val="204602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e til venstre. Tekst til høg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8B7BF6-D84E-A440-BDFA-A8EB4D781B0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dirty="0" err="1"/>
              <a:t>Klikk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symbolet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ønska</a:t>
            </a:r>
            <a:r>
              <a:rPr lang="en-GB" dirty="0"/>
              <a:t> media.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dømes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trykker</a:t>
            </a:r>
            <a:r>
              <a:rPr lang="en-GB" dirty="0"/>
              <a:t> du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filmikonet</a:t>
            </a:r>
            <a:r>
              <a:rPr lang="en-GB" dirty="0"/>
              <a:t> om du </a:t>
            </a:r>
            <a:r>
              <a:rPr lang="en-GB" dirty="0" err="1"/>
              <a:t>ynskjer</a:t>
            </a:r>
            <a:r>
              <a:rPr lang="en-GB" dirty="0"/>
              <a:t> film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sida</a:t>
            </a:r>
            <a:r>
              <a:rPr lang="en-GB" dirty="0"/>
              <a:t> </a:t>
            </a:r>
            <a:r>
              <a:rPr lang="en-GB" dirty="0" err="1"/>
              <a:t>eller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 for </a:t>
            </a:r>
            <a:r>
              <a:rPr lang="en-GB" dirty="0" err="1"/>
              <a:t>bilete</a:t>
            </a:r>
            <a:r>
              <a:rPr lang="en-GB" dirty="0"/>
              <a:t> for </a:t>
            </a:r>
            <a:r>
              <a:rPr lang="en-GB" dirty="0" err="1"/>
              <a:t>å</a:t>
            </a:r>
            <a:r>
              <a:rPr lang="en-GB" dirty="0"/>
              <a:t> </a:t>
            </a:r>
            <a:r>
              <a:rPr lang="en-GB" dirty="0" err="1"/>
              <a:t>sette</a:t>
            </a:r>
            <a:r>
              <a:rPr lang="en-GB" dirty="0"/>
              <a:t> inn </a:t>
            </a:r>
            <a:r>
              <a:rPr lang="en-GB" dirty="0" err="1"/>
              <a:t>bilete</a:t>
            </a:r>
            <a:r>
              <a:rPr lang="en-GB" dirty="0"/>
              <a:t>.</a:t>
            </a:r>
            <a:endParaRPr lang="nn-NO" dirty="0"/>
          </a:p>
        </p:txBody>
      </p:sp>
      <p:sp>
        <p:nvSpPr>
          <p:cNvPr id="2" name="Plasshaldar for tekst 3">
            <a:extLst>
              <a:ext uri="{FF2B5EF4-FFF2-40B4-BE49-F238E27FC236}">
                <a16:creationId xmlns:a16="http://schemas.microsoft.com/office/drawing/2014/main" id="{6916D23F-5A50-0355-3A24-B4CB05BC76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57999" y="2838069"/>
            <a:ext cx="4567563" cy="590931"/>
          </a:xfrm>
        </p:spPr>
        <p:txBody>
          <a:bodyPr anchor="ctr" anchorCtr="0">
            <a:spAutoFit/>
          </a:bodyPr>
          <a:lstStyle>
            <a:lvl1pPr marL="0" indent="0">
              <a:buNone/>
              <a:defRPr sz="3600">
                <a:latin typeface="+mj-lt"/>
              </a:defRPr>
            </a:lvl1pPr>
            <a:lvl2pPr marL="457200" indent="0">
              <a:buNone/>
              <a:defRPr sz="3600">
                <a:latin typeface="+mj-lt"/>
              </a:defRPr>
            </a:lvl2pPr>
            <a:lvl3pPr marL="914400" indent="0">
              <a:buNone/>
              <a:defRPr sz="3600">
                <a:latin typeface="+mj-lt"/>
              </a:defRPr>
            </a:lvl3pPr>
            <a:lvl4pPr marL="1371600" indent="0">
              <a:buNone/>
              <a:defRPr sz="3600">
                <a:latin typeface="+mj-lt"/>
              </a:defRPr>
            </a:lvl4pPr>
            <a:lvl5pPr marL="1828800" indent="0">
              <a:buNone/>
              <a:defRPr sz="3600">
                <a:latin typeface="+mj-lt"/>
              </a:defRPr>
            </a:lvl5pPr>
          </a:lstStyle>
          <a:p>
            <a:pPr lvl="0"/>
            <a:r>
              <a:rPr lang="nb-NO" noProof="0"/>
              <a:t>Klikk for å redigere tekststiler i malen</a:t>
            </a:r>
          </a:p>
        </p:txBody>
      </p:sp>
      <p:pic>
        <p:nvPicPr>
          <p:cNvPr id="3" name="Bilde 6" descr="Logo for Vestland fylkeskommune">
            <a:extLst>
              <a:ext uri="{FF2B5EF4-FFF2-40B4-BE49-F238E27FC236}">
                <a16:creationId xmlns:a16="http://schemas.microsoft.com/office/drawing/2014/main" id="{598BFEC1-299E-3F9C-C518-A583C5BA0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7685" y="5785128"/>
            <a:ext cx="2000857" cy="88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132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punktliste. Smalt bilete til høg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91438" y="0"/>
            <a:ext cx="4500562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5" name="Plassholder for tekst 8">
            <a:extLst>
              <a:ext uri="{FF2B5EF4-FFF2-40B4-BE49-F238E27FC236}">
                <a16:creationId xmlns:a16="http://schemas.microsoft.com/office/drawing/2014/main" id="{9576D748-28C7-534E-AD9A-86DC85D4BF7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6300787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459E6E7D-150F-AD41-ABB8-F10900F645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5858" y="5785128"/>
            <a:ext cx="2000857" cy="882010"/>
          </a:xfrm>
          <a:prstGeom prst="rect">
            <a:avLst/>
          </a:prstGeom>
        </p:spPr>
      </p:pic>
      <p:sp>
        <p:nvSpPr>
          <p:cNvPr id="8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5" y="1274688"/>
            <a:ext cx="6300788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50550C-5663-80FA-BD52-EB3D728201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225" y="2139794"/>
            <a:ext cx="6300788" cy="34435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349343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undertittel og punktliste. Bilete halve sida til høg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12">
            <a:extLst>
              <a:ext uri="{FF2B5EF4-FFF2-40B4-BE49-F238E27FC236}">
                <a16:creationId xmlns:a16="http://schemas.microsoft.com/office/drawing/2014/main" id="{A2795C90-B760-BD45-B9E8-503167E4FB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0"/>
            <a:ext cx="6096001" cy="6857999"/>
          </a:xfrm>
          <a:prstGeom prst="rect">
            <a:avLst/>
          </a:prstGeom>
        </p:spPr>
        <p:txBody>
          <a:bodyPr tIns="2160000" anchor="t" anchorCtr="0"/>
          <a:lstStyle>
            <a:lvl1pPr marL="0" indent="0" algn="ctr">
              <a:buNone/>
              <a:defRPr sz="16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93B5F2BA-5185-084E-81AC-EDEAB814A3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1226" y="727549"/>
            <a:ext cx="4500562" cy="563231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>
              <a:lnSpc>
                <a:spcPct val="85000"/>
              </a:lnSpc>
              <a:buFontTx/>
              <a:buNone/>
              <a:defRPr sz="3600" b="0" i="0">
                <a:solidFill>
                  <a:srgbClr val="000000"/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nn-NO" noProof="0" dirty="0"/>
              <a:t>Tittel</a:t>
            </a:r>
          </a:p>
        </p:txBody>
      </p:sp>
      <p:pic>
        <p:nvPicPr>
          <p:cNvPr id="7" name="Bilde 6" descr="Logo for Vestland fylkeskommune">
            <a:extLst>
              <a:ext uri="{FF2B5EF4-FFF2-40B4-BE49-F238E27FC236}">
                <a16:creationId xmlns:a16="http://schemas.microsoft.com/office/drawing/2014/main" id="{EFE92C00-9341-3144-AF9C-192D531D1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1863" y="5785128"/>
            <a:ext cx="2000857" cy="882010"/>
          </a:xfrm>
          <a:prstGeom prst="rect">
            <a:avLst/>
          </a:prstGeom>
        </p:spPr>
      </p:pic>
      <p:sp>
        <p:nvSpPr>
          <p:cNvPr id="9" name="Plassholder for tekst 5"/>
          <p:cNvSpPr>
            <a:spLocks noGrp="1"/>
          </p:cNvSpPr>
          <p:nvPr>
            <p:ph type="body" sz="quarter" idx="18" hasCustomPrompt="1"/>
          </p:nvPr>
        </p:nvSpPr>
        <p:spPr>
          <a:xfrm>
            <a:off x="911226" y="1274688"/>
            <a:ext cx="4511322" cy="41056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5303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875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4447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901952" indent="0">
              <a:buFontTx/>
              <a:buNone/>
              <a:defRPr sz="2200"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nn-NO" noProof="0" dirty="0"/>
              <a:t>Undertittel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707FCACD-9F4A-CE37-FF3F-49F079576D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225" y="2139794"/>
            <a:ext cx="4511322" cy="34435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87760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600C14-44F7-A66D-8C4D-845BD3F6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AD5FEF-294B-7405-63A6-89FB7B3E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845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94636B-EBBF-6703-F7DA-4F1D0DF1D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DCE8A-B043-4DBC-9D65-506AFE379105}" type="datetimeFigureOut">
              <a:rPr lang="nn-NO" noProof="0" smtClean="0"/>
              <a:t>08.09.2025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84C345-F3C0-CEC5-EF39-07524393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413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CC4D73-3345-42E0-867A-4049234B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3228-B376-45AF-B3EF-D63654815CF7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3204542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47" r:id="rId3"/>
    <p:sldLayoutId id="2147483921" r:id="rId4"/>
    <p:sldLayoutId id="2147483924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4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5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D311F7-5C41-4303-B360-94955A85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nn-NO" noProof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D78A4A-F816-95E8-CABC-D6870FBC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845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5F554A-E62A-1080-4E86-1D30DFF01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E62C-C871-44E0-8F09-38934572138B}" type="datetimeFigureOut">
              <a:rPr lang="nn-NO" noProof="0" smtClean="0"/>
              <a:t>08.09.2025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F79164-63EF-0F46-B65C-9457C2D6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413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B32738-6ACB-7BEA-EA8B-7542C345E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C92F-3783-40F8-9D75-5C5CD8E6B222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8848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5" r:id="rId3"/>
    <p:sldLayoutId id="21474839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D770A3A7-0343-13A5-3A6A-841601E5D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5DAE172-18D5-BFBA-CFFE-9062ECC58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845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54B5217-BA23-9356-2D19-8965EF445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C4B96-AA01-4DA8-9E22-84BCF688EDB1}" type="datetimeFigureOut">
              <a:rPr lang="nn-NO" noProof="0" smtClean="0"/>
              <a:t>08.09.2025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A2BF5E7-EBBB-3AB7-423B-AC049C8D7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413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EF382D-1D44-BF83-924F-D1E77A7E5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C5B4D-3FBA-47C5-A2DB-B00D50E42A40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126519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710" r:id="rId2"/>
    <p:sldLayoutId id="2147483727" r:id="rId3"/>
    <p:sldLayoutId id="2147483951" r:id="rId4"/>
    <p:sldLayoutId id="21474839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600C14-44F7-A66D-8C4D-845BD3F6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AD5FEF-294B-7405-63A6-89FB7B3E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845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94636B-EBBF-6703-F7DA-4F1D0DF1D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1DCE8A-B043-4DBC-9D65-506AFE379105}" type="datetimeFigureOut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08.09.2025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84C345-F3C0-CEC5-EF39-07524393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413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CC4D73-3345-42E0-867A-4049234B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113228-B376-45AF-B3EF-D63654815CF7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48" r:id="rId6"/>
    <p:sldLayoutId id="2147483908" r:id="rId7"/>
    <p:sldLayoutId id="2147483949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8600C14-44F7-A66D-8C4D-845BD3F6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3AD5FEF-294B-7405-63A6-89FB7B3E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845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94636B-EBBF-6703-F7DA-4F1D0DF1D1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DCE8A-B043-4DBC-9D65-506AFE379105}" type="datetimeFigureOut">
              <a:rPr lang="nn-NO" noProof="0" smtClean="0"/>
              <a:t>08.09.2025</a:t>
            </a:fld>
            <a:endParaRPr lang="nn-NO" noProof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D84C345-F3C0-CEC5-EF39-075243937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413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 noProof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CC4D73-3345-42E0-867A-4049234BD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13228-B376-45AF-B3EF-D63654815CF7}" type="slidenum">
              <a:rPr lang="nn-NO" noProof="0" smtClean="0"/>
              <a:t>‹#›</a:t>
            </a:fld>
            <a:endParaRPr lang="nn-NO" noProof="0"/>
          </a:p>
        </p:txBody>
      </p:sp>
    </p:spTree>
    <p:extLst>
      <p:ext uri="{BB962C8B-B14F-4D97-AF65-F5344CB8AC3E}">
        <p14:creationId xmlns:p14="http://schemas.microsoft.com/office/powerpoint/2010/main" val="402757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4" r:id="rId2"/>
    <p:sldLayoutId id="2147483876" r:id="rId3"/>
    <p:sldLayoutId id="2147483886" r:id="rId4"/>
    <p:sldLayoutId id="2147483891" r:id="rId5"/>
    <p:sldLayoutId id="2147483889" r:id="rId6"/>
    <p:sldLayoutId id="2147483892" r:id="rId7"/>
    <p:sldLayoutId id="2147483872" r:id="rId8"/>
    <p:sldLayoutId id="2147483873" r:id="rId9"/>
    <p:sldLayoutId id="2147483875" r:id="rId10"/>
    <p:sldLayoutId id="2147483880" r:id="rId11"/>
    <p:sldLayoutId id="2147483885" r:id="rId12"/>
    <p:sldLayoutId id="2147483883" r:id="rId13"/>
    <p:sldLayoutId id="2147483893" r:id="rId14"/>
    <p:sldLayoutId id="2147483877" r:id="rId15"/>
    <p:sldLayoutId id="2147483878" r:id="rId16"/>
    <p:sldLayoutId id="21474838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1D311F7-5C41-4303-B360-94955A85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2441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nn-NO" noProof="0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2D78A4A-F816-95E8-CABC-D6870FBC6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484509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nn-NO" noProof="0" dirty="0"/>
              <a:t>Klikk for å redigere tekststiler i malen</a:t>
            </a:r>
          </a:p>
          <a:p>
            <a:pPr lvl="1"/>
            <a:r>
              <a:rPr lang="nn-NO" noProof="0" dirty="0"/>
              <a:t>Andre nivå</a:t>
            </a:r>
          </a:p>
          <a:p>
            <a:pPr lvl="2"/>
            <a:r>
              <a:rPr lang="nn-NO" noProof="0" dirty="0"/>
              <a:t>Tredje nivå</a:t>
            </a:r>
          </a:p>
          <a:p>
            <a:pPr lvl="3"/>
            <a:r>
              <a:rPr lang="nn-NO" noProof="0" dirty="0"/>
              <a:t>Fjerde nivå</a:t>
            </a:r>
          </a:p>
          <a:p>
            <a:pPr lvl="4"/>
            <a:r>
              <a:rPr lang="nn-NO" noProof="0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D5F554A-E62A-1080-4E86-1D30DFF01C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5E62C-C871-44E0-8F09-38934572138B}" type="datetimeFigureOut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08.09.2025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0F79164-63EF-0F46-B65C-9457C2D67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413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B32738-6ACB-7BEA-EA8B-7542C345E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413"/>
            <a:ext cx="2743200" cy="276999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FFC92F-3783-40F8-9D75-5C5CD8E6B222}" type="slidenum">
              <a:rPr kumimoji="0" lang="nn-NO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Roboto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Robo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31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946" r:id="rId2"/>
    <p:sldLayoutId id="2147483859" r:id="rId3"/>
    <p:sldLayoutId id="21474838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5629B7B0-C9F5-4BA6-B1B8-51989437D8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n-NO" dirty="0"/>
              <a:t>Meldeskjema 1.oktober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17FBE8CA-63A9-4E4E-8918-9256122BB5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n-NO"/>
              <a:t>9. September 2025, webinar for rådgjevarar i grunnskulen</a:t>
            </a:r>
            <a:endParaRPr lang="nn-NO" dirty="0"/>
          </a:p>
        </p:txBody>
      </p:sp>
      <p:sp>
        <p:nvSpPr>
          <p:cNvPr id="8" name="Plassholder for tekst 7">
            <a:extLst>
              <a:ext uri="{FF2B5EF4-FFF2-40B4-BE49-F238E27FC236}">
                <a16:creationId xmlns:a16="http://schemas.microsoft.com/office/drawing/2014/main" id="{BFD60CB8-4E6A-4769-A7F7-3EE132C747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727511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4D841C3-EE41-BFEC-B271-5D8DC5EF1B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8" y="1765301"/>
            <a:ext cx="10384228" cy="1245938"/>
          </a:xfrm>
        </p:spPr>
        <p:txBody>
          <a:bodyPr/>
          <a:lstStyle/>
          <a:p>
            <a:r>
              <a:rPr lang="nb-NO" sz="3200" dirty="0"/>
              <a:t>Krav om sakkunnig vurdering </a:t>
            </a:r>
            <a:r>
              <a:rPr lang="nb-NO" sz="3200" dirty="0" err="1"/>
              <a:t>frå</a:t>
            </a:r>
            <a:r>
              <a:rPr lang="nb-NO" sz="3200" dirty="0"/>
              <a:t> PPT, som skal vurdere:</a:t>
            </a:r>
          </a:p>
          <a:p>
            <a:endParaRPr lang="nb-NO" sz="3200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F4FAC1AB-ACB3-3048-E275-FE3F0966B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990415"/>
              </p:ext>
            </p:extLst>
          </p:nvPr>
        </p:nvGraphicFramePr>
        <p:xfrm>
          <a:off x="1022248" y="3011240"/>
          <a:ext cx="7613752" cy="968766"/>
        </p:xfrm>
        <a:graphic>
          <a:graphicData uri="http://schemas.openxmlformats.org/drawingml/2006/table">
            <a:tbl>
              <a:tblPr/>
              <a:tblGrid>
                <a:gridCol w="336237">
                  <a:extLst>
                    <a:ext uri="{9D8B030D-6E8A-4147-A177-3AD203B41FA5}">
                      <a16:colId xmlns:a16="http://schemas.microsoft.com/office/drawing/2014/main" val="1352832033"/>
                    </a:ext>
                  </a:extLst>
                </a:gridCol>
                <a:gridCol w="7277515">
                  <a:extLst>
                    <a:ext uri="{9D8B030D-6E8A-4147-A177-3AD203B41FA5}">
                      <a16:colId xmlns:a16="http://schemas.microsoft.com/office/drawing/2014/main" val="341278260"/>
                    </a:ext>
                  </a:extLst>
                </a:gridCol>
              </a:tblGrid>
              <a:tr h="968766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nb-NO">
                          <a:effectLst/>
                        </a:rPr>
                        <a:t>a.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n-NO" i="1" dirty="0">
                          <a:effectLst/>
                        </a:rPr>
                        <a:t>om det er sannsynleg at søkjaren har større moglegheit til å fullføre vidaregåande opplæring dersom søkjaren blir tatt inn til eit særskilt utdanningsprogram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192462"/>
                  </a:ext>
                </a:extLst>
              </a:tr>
            </a:tbl>
          </a:graphicData>
        </a:graphic>
      </p:graphicFrame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999C0E31-4305-A37A-B3C5-10855F16A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389644"/>
              </p:ext>
            </p:extLst>
          </p:nvPr>
        </p:nvGraphicFramePr>
        <p:xfrm>
          <a:off x="1022248" y="4039626"/>
          <a:ext cx="7613752" cy="968766"/>
        </p:xfrm>
        <a:graphic>
          <a:graphicData uri="http://schemas.openxmlformats.org/drawingml/2006/table">
            <a:tbl>
              <a:tblPr/>
              <a:tblGrid>
                <a:gridCol w="336237">
                  <a:extLst>
                    <a:ext uri="{9D8B030D-6E8A-4147-A177-3AD203B41FA5}">
                      <a16:colId xmlns:a16="http://schemas.microsoft.com/office/drawing/2014/main" val="3798078481"/>
                    </a:ext>
                  </a:extLst>
                </a:gridCol>
                <a:gridCol w="7277515">
                  <a:extLst>
                    <a:ext uri="{9D8B030D-6E8A-4147-A177-3AD203B41FA5}">
                      <a16:colId xmlns:a16="http://schemas.microsoft.com/office/drawing/2014/main" val="1150636900"/>
                    </a:ext>
                  </a:extLst>
                </a:gridCol>
              </a:tblGrid>
              <a:tr h="968766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nb-NO" i="1">
                          <a:effectLst/>
                        </a:rPr>
                        <a:t>b.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n-NO" i="1" dirty="0">
                          <a:effectLst/>
                        </a:rPr>
                        <a:t>om og eventuelt i kva grad søkjaren har føresetnader og moglegheit for å fullføre andre utdanningsprogram enn det søkjaren har ført opp som førstevalet sitt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4846429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D6E60DF3-CFB4-892C-9750-B957D430C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050975"/>
              </p:ext>
            </p:extLst>
          </p:nvPr>
        </p:nvGraphicFramePr>
        <p:xfrm>
          <a:off x="1022248" y="5194300"/>
          <a:ext cx="7613752" cy="1219200"/>
        </p:xfrm>
        <a:graphic>
          <a:graphicData uri="http://schemas.openxmlformats.org/drawingml/2006/table">
            <a:tbl>
              <a:tblPr/>
              <a:tblGrid>
                <a:gridCol w="336237">
                  <a:extLst>
                    <a:ext uri="{9D8B030D-6E8A-4147-A177-3AD203B41FA5}">
                      <a16:colId xmlns:a16="http://schemas.microsoft.com/office/drawing/2014/main" val="3283464435"/>
                    </a:ext>
                  </a:extLst>
                </a:gridCol>
                <a:gridCol w="7277515">
                  <a:extLst>
                    <a:ext uri="{9D8B030D-6E8A-4147-A177-3AD203B41FA5}">
                      <a16:colId xmlns:a16="http://schemas.microsoft.com/office/drawing/2014/main" val="2266043274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nb-NO" i="1">
                          <a:effectLst/>
                        </a:rPr>
                        <a:t>c.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n-NO" i="1" dirty="0">
                          <a:effectLst/>
                        </a:rPr>
                        <a:t>kva behov søkjaren har for særskild tilrettelegging dersom søkjaren blir tatt inn til det særskilde utdanningsprogrammet, samanlikna med kva behov søkjaren har for særskild tilrettelegging på andre utdanningsprogram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027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458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602AA4CC-921B-45EA-D1DF-8C0B86016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8" y="2433631"/>
            <a:ext cx="10384228" cy="673100"/>
          </a:xfrm>
        </p:spPr>
        <p:txBody>
          <a:bodyPr/>
          <a:lstStyle/>
          <a:p>
            <a:r>
              <a:rPr lang="nb-NO" sz="2800" b="1" dirty="0"/>
              <a:t>Kommunen skal </a:t>
            </a:r>
            <a:r>
              <a:rPr lang="nb-NO" sz="2800" b="1" dirty="0" err="1"/>
              <a:t>gjere</a:t>
            </a:r>
            <a:r>
              <a:rPr lang="nb-NO" sz="2800" b="1" dirty="0"/>
              <a:t> greie for</a:t>
            </a:r>
          </a:p>
          <a:p>
            <a:endParaRPr lang="nb-NO" sz="2800" dirty="0"/>
          </a:p>
        </p:txBody>
      </p:sp>
      <p:graphicFrame>
        <p:nvGraphicFramePr>
          <p:cNvPr id="3" name="Tabell 2">
            <a:extLst>
              <a:ext uri="{FF2B5EF4-FFF2-40B4-BE49-F238E27FC236}">
                <a16:creationId xmlns:a16="http://schemas.microsoft.com/office/drawing/2014/main" id="{90F99AB7-B3F9-8B14-F9A5-589E51761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12374"/>
              </p:ext>
            </p:extLst>
          </p:nvPr>
        </p:nvGraphicFramePr>
        <p:xfrm>
          <a:off x="921858" y="3657601"/>
          <a:ext cx="6007303" cy="673100"/>
        </p:xfrm>
        <a:graphic>
          <a:graphicData uri="http://schemas.openxmlformats.org/drawingml/2006/table">
            <a:tbl>
              <a:tblPr/>
              <a:tblGrid>
                <a:gridCol w="265293">
                  <a:extLst>
                    <a:ext uri="{9D8B030D-6E8A-4147-A177-3AD203B41FA5}">
                      <a16:colId xmlns:a16="http://schemas.microsoft.com/office/drawing/2014/main" val="4243120371"/>
                    </a:ext>
                  </a:extLst>
                </a:gridCol>
                <a:gridCol w="5742010">
                  <a:extLst>
                    <a:ext uri="{9D8B030D-6E8A-4147-A177-3AD203B41FA5}">
                      <a16:colId xmlns:a16="http://schemas.microsoft.com/office/drawing/2014/main" val="1808179109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nb-NO" i="1">
                          <a:effectLst/>
                        </a:rPr>
                        <a:t>a.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b-NO" i="1" dirty="0" err="1">
                          <a:effectLst/>
                        </a:rPr>
                        <a:t>vanskane</a:t>
                      </a:r>
                      <a:r>
                        <a:rPr lang="nb-NO" i="1" dirty="0">
                          <a:effectLst/>
                        </a:rPr>
                        <a:t> som ligg til grunn for vedtaket om individuelt tilrettelagd opplæring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9977325"/>
                  </a:ext>
                </a:extLst>
              </a:tr>
            </a:tbl>
          </a:graphicData>
        </a:graphic>
      </p:graphicFrame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15788E99-1F39-BEB7-D258-C1B67DE04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030490"/>
              </p:ext>
            </p:extLst>
          </p:nvPr>
        </p:nvGraphicFramePr>
        <p:xfrm>
          <a:off x="921858" y="4692087"/>
          <a:ext cx="6007303" cy="413313"/>
        </p:xfrm>
        <a:graphic>
          <a:graphicData uri="http://schemas.openxmlformats.org/drawingml/2006/table">
            <a:tbl>
              <a:tblPr/>
              <a:tblGrid>
                <a:gridCol w="265293">
                  <a:extLst>
                    <a:ext uri="{9D8B030D-6E8A-4147-A177-3AD203B41FA5}">
                      <a16:colId xmlns:a16="http://schemas.microsoft.com/office/drawing/2014/main" val="35666664"/>
                    </a:ext>
                  </a:extLst>
                </a:gridCol>
                <a:gridCol w="5742010">
                  <a:extLst>
                    <a:ext uri="{9D8B030D-6E8A-4147-A177-3AD203B41FA5}">
                      <a16:colId xmlns:a16="http://schemas.microsoft.com/office/drawing/2014/main" val="1640044495"/>
                    </a:ext>
                  </a:extLst>
                </a:gridCol>
              </a:tblGrid>
              <a:tr h="413313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nb-NO">
                          <a:effectLst/>
                        </a:rPr>
                        <a:t>b.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b-NO" i="1" dirty="0">
                          <a:effectLst/>
                        </a:rPr>
                        <a:t>tiltaka som er sette inn i grunnskolen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9350"/>
                  </a:ext>
                </a:extLst>
              </a:tr>
            </a:tbl>
          </a:graphicData>
        </a:graphic>
      </p:graphicFrame>
      <p:graphicFrame>
        <p:nvGraphicFramePr>
          <p:cNvPr id="5" name="Tabell 4">
            <a:extLst>
              <a:ext uri="{FF2B5EF4-FFF2-40B4-BE49-F238E27FC236}">
                <a16:creationId xmlns:a16="http://schemas.microsoft.com/office/drawing/2014/main" id="{CCB9F57A-9AF6-0225-9DC2-17D8465887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8379193"/>
              </p:ext>
            </p:extLst>
          </p:nvPr>
        </p:nvGraphicFramePr>
        <p:xfrm>
          <a:off x="921858" y="5549899"/>
          <a:ext cx="6007303" cy="914400"/>
        </p:xfrm>
        <a:graphic>
          <a:graphicData uri="http://schemas.openxmlformats.org/drawingml/2006/table">
            <a:tbl>
              <a:tblPr/>
              <a:tblGrid>
                <a:gridCol w="265293">
                  <a:extLst>
                    <a:ext uri="{9D8B030D-6E8A-4147-A177-3AD203B41FA5}">
                      <a16:colId xmlns:a16="http://schemas.microsoft.com/office/drawing/2014/main" val="4093929341"/>
                    </a:ext>
                  </a:extLst>
                </a:gridCol>
                <a:gridCol w="5742010">
                  <a:extLst>
                    <a:ext uri="{9D8B030D-6E8A-4147-A177-3AD203B41FA5}">
                      <a16:colId xmlns:a16="http://schemas.microsoft.com/office/drawing/2014/main" val="30575438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 fontAlgn="t">
                        <a:buNone/>
                      </a:pPr>
                      <a:r>
                        <a:rPr lang="nb-NO">
                          <a:effectLst/>
                        </a:rPr>
                        <a:t>c.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nn-NO" i="1" dirty="0">
                          <a:effectLst/>
                        </a:rPr>
                        <a:t>kva vanskane vil seie for vidaregåande opplæring, og kvifor kommunen meiner at søkjaren oppfyller vilkåra for inntak til eit særskilt utdanningsprogram</a:t>
                      </a:r>
                    </a:p>
                  </a:txBody>
                  <a:tcPr marL="19050" marR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090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6612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FCE4AF6-B4F4-9AAE-B8AA-253676AAA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8" y="2433631"/>
            <a:ext cx="10384228" cy="3902607"/>
          </a:xfrm>
        </p:spPr>
        <p:txBody>
          <a:bodyPr/>
          <a:lstStyle/>
          <a:p>
            <a:r>
              <a:rPr lang="nb-NO" sz="2800" b="1" dirty="0"/>
              <a:t>Korleis gå fram?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2000" i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2000" dirty="0"/>
              <a:t>Kommunen skal </a:t>
            </a:r>
            <a:r>
              <a:rPr lang="nb-NO" sz="2000" dirty="0" err="1"/>
              <a:t>ikkje</a:t>
            </a:r>
            <a:r>
              <a:rPr lang="nb-NO" sz="2000" dirty="0"/>
              <a:t> </a:t>
            </a:r>
            <a:r>
              <a:rPr lang="nb-NO" sz="2000" dirty="0" err="1"/>
              <a:t>seinare</a:t>
            </a:r>
            <a:r>
              <a:rPr lang="nb-NO" sz="2000" dirty="0"/>
              <a:t> enn 1.oktober det året </a:t>
            </a:r>
            <a:r>
              <a:rPr lang="nb-NO" sz="2000" dirty="0" err="1"/>
              <a:t>ein</a:t>
            </a:r>
            <a:r>
              <a:rPr lang="nb-NO" sz="2000" dirty="0"/>
              <a:t> elev er i ferd med å fullføre </a:t>
            </a:r>
            <a:r>
              <a:rPr lang="nb-NO" sz="2000" dirty="0" err="1"/>
              <a:t>grunnskulen</a:t>
            </a:r>
            <a:r>
              <a:rPr lang="nb-NO" sz="2000" dirty="0"/>
              <a:t>, melde eleven til fylkeskommunen for å få ei sakkunnig vurdering…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2000" dirty="0"/>
              <a:t>Meldinga </a:t>
            </a:r>
            <a:r>
              <a:rPr lang="nb-NO" sz="2000" dirty="0" err="1"/>
              <a:t>føreset</a:t>
            </a:r>
            <a:r>
              <a:rPr lang="nb-NO" sz="2000" dirty="0"/>
              <a:t> samtykke </a:t>
            </a:r>
            <a:r>
              <a:rPr lang="nb-NO" sz="2000" dirty="0" err="1"/>
              <a:t>frå</a:t>
            </a:r>
            <a:r>
              <a:rPr lang="nb-NO" sz="2000" dirty="0"/>
              <a:t> eleven det gjeld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b-NO" sz="2000" dirty="0"/>
              <a:t>I meldinga skal siste vedtaket om tilrettelagd opplæring med sakkunnig vurdering </a:t>
            </a:r>
            <a:r>
              <a:rPr lang="nb-NO" sz="2000" dirty="0" err="1"/>
              <a:t>frå</a:t>
            </a:r>
            <a:r>
              <a:rPr lang="nb-NO" sz="2000" dirty="0"/>
              <a:t> </a:t>
            </a:r>
            <a:r>
              <a:rPr lang="nb-NO" sz="2000" dirty="0" err="1"/>
              <a:t>grunnskulen</a:t>
            </a:r>
            <a:r>
              <a:rPr lang="nb-NO" sz="2000" dirty="0"/>
              <a:t> </a:t>
            </a:r>
            <a:r>
              <a:rPr lang="nb-NO" sz="2000" dirty="0" err="1"/>
              <a:t>liggje</a:t>
            </a:r>
            <a:r>
              <a:rPr lang="nb-NO" sz="2000" dirty="0"/>
              <a:t> ved </a:t>
            </a:r>
          </a:p>
        </p:txBody>
      </p:sp>
    </p:spTree>
    <p:extLst>
      <p:ext uri="{BB962C8B-B14F-4D97-AF65-F5344CB8AC3E}">
        <p14:creationId xmlns:p14="http://schemas.microsoft.com/office/powerpoint/2010/main" val="356354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F4C6BDE9-100F-592D-E35D-CE4AE4F72A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8" y="1879600"/>
            <a:ext cx="10384228" cy="4267199"/>
          </a:xfrm>
        </p:spPr>
        <p:txBody>
          <a:bodyPr/>
          <a:lstStyle/>
          <a:p>
            <a:r>
              <a:rPr lang="nb-NO" sz="2800" b="1" dirty="0" err="1"/>
              <a:t>Elevar</a:t>
            </a:r>
            <a:r>
              <a:rPr lang="nb-NO" sz="2800" b="1" dirty="0"/>
              <a:t> med behov for helse- og omsorgshjelp i </a:t>
            </a:r>
            <a:r>
              <a:rPr lang="nb-NO" sz="2800" b="1" dirty="0" err="1"/>
              <a:t>skuletida</a:t>
            </a:r>
            <a:endParaRPr lang="nb-NO" sz="2800" b="1" dirty="0"/>
          </a:p>
          <a:p>
            <a:r>
              <a:rPr lang="nn-NO" sz="2000" dirty="0"/>
              <a:t>Vestland fylkeskommune ynskjer at alle elevane våre skal vere sikra eit heilskapleg, samordna og forsvarleg tenestetilbod. Nokre elevar treng omfattande tilrettelegging og kan ha individuelle rettar etter ulikt regelverk, </a:t>
            </a:r>
            <a:r>
              <a:rPr lang="nn-NO" sz="2000" dirty="0">
                <a:highlight>
                  <a:srgbClr val="FFFF00"/>
                </a:highlight>
              </a:rPr>
              <a:t>der fylkeskommunen har ansvar for opplæring</a:t>
            </a:r>
            <a:r>
              <a:rPr lang="nn-NO" sz="2000" dirty="0"/>
              <a:t> og </a:t>
            </a:r>
            <a:r>
              <a:rPr lang="nn-NO" sz="2000" dirty="0">
                <a:highlight>
                  <a:srgbClr val="FFFF00"/>
                </a:highlight>
              </a:rPr>
              <a:t>kommunen har ansvar for helse- og omsorgstenester. </a:t>
            </a:r>
            <a:endParaRPr lang="nb-NO" sz="2000" dirty="0">
              <a:highlight>
                <a:srgbClr val="FFFF00"/>
              </a:highlight>
            </a:endParaRPr>
          </a:p>
          <a:p>
            <a:endParaRPr lang="nn-NO" sz="2000" dirty="0"/>
          </a:p>
          <a:p>
            <a:r>
              <a:rPr lang="nn-NO" sz="2000" dirty="0"/>
              <a:t>Fylkeskommunen vil legge til rette for at elevar kan </a:t>
            </a:r>
            <a:r>
              <a:rPr lang="nn-NO" sz="2000" dirty="0" err="1"/>
              <a:t>motta</a:t>
            </a:r>
            <a:r>
              <a:rPr lang="nn-NO" sz="2000" dirty="0"/>
              <a:t> nødvendig helse- og omsorgstenester i skuletida, når det er behov for det. </a:t>
            </a:r>
            <a:endParaRPr lang="nb-NO" sz="2000" dirty="0"/>
          </a:p>
          <a:p>
            <a:endParaRPr lang="nn-NO" sz="2000" dirty="0"/>
          </a:p>
          <a:p>
            <a:r>
              <a:rPr lang="nn-NO" sz="2000" dirty="0"/>
              <a:t>Ei oversikt over eleven sine behov er viktig for at skule og helse- og omsorgstenesta kan å kome tidleg i gang med planlegging for ein trygg og god overgang og oppfølging gjennom skuletida.</a:t>
            </a:r>
            <a:endParaRPr lang="nb-NO" sz="2000" dirty="0"/>
          </a:p>
          <a:p>
            <a:endParaRPr lang="nb-NO" sz="2800" b="1" dirty="0"/>
          </a:p>
          <a:p>
            <a:endParaRPr lang="nb-NO" sz="2800" b="1" dirty="0"/>
          </a:p>
          <a:p>
            <a:endParaRPr lang="nb-NO" sz="2800" b="1" dirty="0"/>
          </a:p>
          <a:p>
            <a:endParaRPr lang="nb-NO" sz="2800" b="1" dirty="0"/>
          </a:p>
          <a:p>
            <a:endParaRPr lang="nb-NO" sz="2800" b="1" dirty="0"/>
          </a:p>
        </p:txBody>
      </p:sp>
    </p:spTree>
    <p:extLst>
      <p:ext uri="{BB962C8B-B14F-4D97-AF65-F5344CB8AC3E}">
        <p14:creationId xmlns:p14="http://schemas.microsoft.com/office/powerpoint/2010/main" val="206716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1C16BED-CE98-F322-3E8E-4134B74D6A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Gjennomgang av meldeskjema</a:t>
            </a:r>
          </a:p>
        </p:txBody>
      </p:sp>
    </p:spTree>
    <p:extLst>
      <p:ext uri="{BB962C8B-B14F-4D97-AF65-F5344CB8AC3E}">
        <p14:creationId xmlns:p14="http://schemas.microsoft.com/office/powerpoint/2010/main" val="2610345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06FBD7E3-DBEE-8719-97C8-AFF2B76FB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8" y="2433631"/>
            <a:ext cx="10384228" cy="4687437"/>
          </a:xfrm>
        </p:spPr>
        <p:txBody>
          <a:bodyPr/>
          <a:lstStyle/>
          <a:p>
            <a:r>
              <a:rPr lang="nb-NO" sz="3600" dirty="0"/>
              <a:t>§ 4-22 Fortrinnsrett til </a:t>
            </a:r>
            <a:r>
              <a:rPr lang="nb-NO" sz="3600" dirty="0" err="1"/>
              <a:t>ein</a:t>
            </a:r>
            <a:r>
              <a:rPr lang="nb-NO" sz="3600" dirty="0"/>
              <a:t> skule som er </a:t>
            </a:r>
            <a:r>
              <a:rPr lang="nb-NO" sz="3600" dirty="0" err="1"/>
              <a:t>særskild</a:t>
            </a:r>
            <a:r>
              <a:rPr lang="nb-NO" sz="3600" dirty="0"/>
              <a:t> tilrettelagd ved inntak til </a:t>
            </a:r>
            <a:r>
              <a:rPr lang="nb-NO" sz="3600" dirty="0" err="1"/>
              <a:t>vidaregåande</a:t>
            </a:r>
            <a:r>
              <a:rPr lang="nb-NO" sz="3600" dirty="0"/>
              <a:t> trinn 1.</a:t>
            </a:r>
          </a:p>
          <a:p>
            <a:endParaRPr lang="nb-NO" sz="3600" dirty="0"/>
          </a:p>
          <a:p>
            <a:r>
              <a:rPr lang="nb-NO" sz="3600" dirty="0"/>
              <a:t>§ 4-21 Fortrinnsrett til </a:t>
            </a:r>
            <a:r>
              <a:rPr lang="nb-NO" sz="3600" dirty="0" err="1"/>
              <a:t>eit</a:t>
            </a:r>
            <a:r>
              <a:rPr lang="nb-NO" sz="3600" dirty="0"/>
              <a:t> </a:t>
            </a:r>
            <a:r>
              <a:rPr lang="nb-NO" sz="3600" dirty="0" err="1"/>
              <a:t>særleg</a:t>
            </a:r>
            <a:r>
              <a:rPr lang="nb-NO" sz="3600" dirty="0"/>
              <a:t> utdanningsprogram ved inntak til </a:t>
            </a:r>
            <a:r>
              <a:rPr lang="nb-NO" sz="3600" dirty="0" err="1"/>
              <a:t>vidaregåande</a:t>
            </a:r>
            <a:r>
              <a:rPr lang="nb-NO" sz="3600" dirty="0"/>
              <a:t> trinn 1</a:t>
            </a:r>
          </a:p>
          <a:p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01630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B20DE6CB-8F21-95AB-2ED7-018690035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257" y="1260180"/>
            <a:ext cx="9217486" cy="433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4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42AAB56B-3D6C-0CA8-8F42-C8551E9C8D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8" y="1397001"/>
            <a:ext cx="10375682" cy="5283200"/>
          </a:xfrm>
        </p:spPr>
        <p:txBody>
          <a:bodyPr/>
          <a:lstStyle/>
          <a:p>
            <a:r>
              <a:rPr lang="nb-NO" sz="2800" b="1" dirty="0"/>
              <a:t>Kven har rett?</a:t>
            </a:r>
          </a:p>
          <a:p>
            <a:r>
              <a:rPr lang="nb-NO" sz="2000" i="1" dirty="0" err="1"/>
              <a:t>Søkjarar</a:t>
            </a:r>
            <a:r>
              <a:rPr lang="nb-NO" sz="2000" i="1" dirty="0"/>
              <a:t> som har rett til individuell tilrettelegging…, og som på grunn av sterkt nedsett funksjonsevne har </a:t>
            </a:r>
            <a:r>
              <a:rPr lang="nb-NO" sz="2000" i="1" dirty="0" err="1"/>
              <a:t>eit</a:t>
            </a:r>
            <a:r>
              <a:rPr lang="nb-NO" sz="2000" i="1" dirty="0"/>
              <a:t> </a:t>
            </a:r>
            <a:r>
              <a:rPr lang="nb-NO" sz="2000" i="1" dirty="0" err="1"/>
              <a:t>særleg</a:t>
            </a:r>
            <a:r>
              <a:rPr lang="nb-NO" sz="2000" i="1" dirty="0"/>
              <a:t> behov for å komme inn på </a:t>
            </a:r>
            <a:r>
              <a:rPr lang="nb-NO" sz="2000" i="1" dirty="0" err="1"/>
              <a:t>ein</a:t>
            </a:r>
            <a:r>
              <a:rPr lang="nb-NO" sz="2000" i="1" dirty="0"/>
              <a:t> skule som er særskilt tilrettelagd, kan </a:t>
            </a:r>
            <a:r>
              <a:rPr lang="nb-NO" sz="2000" i="1" dirty="0" err="1"/>
              <a:t>søkje</a:t>
            </a:r>
            <a:r>
              <a:rPr lang="nb-NO" sz="2000" i="1" dirty="0"/>
              <a:t> om fortrinnsrett ved inntaket til </a:t>
            </a:r>
            <a:r>
              <a:rPr lang="nb-NO" sz="2000" i="1" dirty="0" err="1"/>
              <a:t>vidaregåande</a:t>
            </a:r>
            <a:r>
              <a:rPr lang="nb-NO" sz="2000" i="1" dirty="0"/>
              <a:t> trinn 1.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Enkeltvedtak om individuelt tilrettelagt opplæring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/>
              <a:t>Sterkt </a:t>
            </a:r>
            <a:r>
              <a:rPr lang="nb-NO" sz="2000" dirty="0" err="1"/>
              <a:t>nedstett</a:t>
            </a:r>
            <a:r>
              <a:rPr lang="nb-NO" sz="2000" dirty="0"/>
              <a:t> funksjonsevne - fysisk og/eller psykisk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	Fysisk tilpasning og tilgang på </a:t>
            </a:r>
            <a:r>
              <a:rPr lang="nb-NO" sz="2000" dirty="0" err="1"/>
              <a:t>hjelpemidlar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	</a:t>
            </a:r>
            <a:r>
              <a:rPr lang="nb-NO" sz="2000" dirty="0" err="1"/>
              <a:t>Særskild</a:t>
            </a:r>
            <a:r>
              <a:rPr lang="nb-NO" sz="2000" dirty="0"/>
              <a:t> kompetanse i personalet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	Ekstra lærertettleik</a:t>
            </a:r>
          </a:p>
          <a:p>
            <a:endParaRPr lang="nb-NO" sz="2000" dirty="0"/>
          </a:p>
          <a:p>
            <a:r>
              <a:rPr lang="nb-NO" sz="2000" dirty="0"/>
              <a:t>Dei fleste som får inntak etter denne føresegna går i tilrettelagde grupper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HTH - </a:t>
            </a:r>
            <a:r>
              <a:rPr lang="nb-NO" sz="2000" dirty="0" err="1"/>
              <a:t>Kvardagslivstrening</a:t>
            </a: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HTA – Arbeidslivstrening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endParaRPr lang="nb-NO" sz="2000" dirty="0"/>
          </a:p>
          <a:p>
            <a:endParaRPr lang="nb-NO" sz="2000" dirty="0"/>
          </a:p>
          <a:p>
            <a:endParaRPr lang="nb-NO" sz="2000" i="1" dirty="0"/>
          </a:p>
          <a:p>
            <a:endParaRPr lang="nb-NO" sz="2000" i="1" dirty="0"/>
          </a:p>
          <a:p>
            <a:endParaRPr lang="nb-NO" sz="2000" i="1" dirty="0"/>
          </a:p>
          <a:p>
            <a:endParaRPr lang="nb-NO" sz="2000" i="1" dirty="0"/>
          </a:p>
          <a:p>
            <a:endParaRPr lang="nb-NO" sz="2000" i="1" dirty="0"/>
          </a:p>
        </p:txBody>
      </p:sp>
    </p:spTree>
    <p:extLst>
      <p:ext uri="{BB962C8B-B14F-4D97-AF65-F5344CB8AC3E}">
        <p14:creationId xmlns:p14="http://schemas.microsoft.com/office/powerpoint/2010/main" val="108128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558BC9B-FFC5-6FE7-8095-F222F985D3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8" y="2433630"/>
            <a:ext cx="10375682" cy="2604816"/>
          </a:xfrm>
        </p:spPr>
        <p:txBody>
          <a:bodyPr/>
          <a:lstStyle/>
          <a:p>
            <a:r>
              <a:rPr lang="nb-NO" sz="2800" b="1" dirty="0"/>
              <a:t>Kva har </a:t>
            </a:r>
            <a:r>
              <a:rPr lang="nb-NO" sz="2800" b="1" dirty="0" err="1"/>
              <a:t>dei</a:t>
            </a:r>
            <a:r>
              <a:rPr lang="nb-NO" sz="2800" b="1" dirty="0"/>
              <a:t> rett på?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err="1"/>
              <a:t>Tidleg</a:t>
            </a:r>
            <a:r>
              <a:rPr lang="nb-NO" sz="2000" dirty="0"/>
              <a:t> inntak - får vedtak før andre </a:t>
            </a:r>
            <a:r>
              <a:rPr lang="nb-NO" sz="2000" dirty="0" err="1"/>
              <a:t>søkjarar</a:t>
            </a:r>
            <a:endParaRPr lang="nb-NO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Inntak på </a:t>
            </a:r>
            <a:r>
              <a:rPr lang="nb-NO" sz="2000" dirty="0" err="1"/>
              <a:t>eitt</a:t>
            </a:r>
            <a:r>
              <a:rPr lang="nb-NO" sz="2000" dirty="0"/>
              <a:t> av tre </a:t>
            </a:r>
            <a:r>
              <a:rPr lang="nb-NO" sz="2000" dirty="0" err="1"/>
              <a:t>valde</a:t>
            </a:r>
            <a:r>
              <a:rPr lang="nb-NO" sz="2000" dirty="0"/>
              <a:t> utdanningsprogram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 err="1"/>
              <a:t>Tilbod</a:t>
            </a:r>
            <a:r>
              <a:rPr lang="nb-NO" sz="2000" dirty="0"/>
              <a:t> på </a:t>
            </a:r>
            <a:r>
              <a:rPr lang="nb-NO" sz="2000" dirty="0" err="1"/>
              <a:t>særskild</a:t>
            </a:r>
            <a:r>
              <a:rPr lang="nb-NO" sz="2000" dirty="0"/>
              <a:t> tilrettelagd skule</a:t>
            </a:r>
            <a:endParaRPr lang="nb-NO" sz="2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b="1" dirty="0" err="1"/>
              <a:t>Ikkje</a:t>
            </a:r>
            <a:r>
              <a:rPr lang="nb-NO" sz="2000" b="1" dirty="0"/>
              <a:t> rett </a:t>
            </a:r>
            <a:r>
              <a:rPr lang="nb-NO" sz="2000" dirty="0"/>
              <a:t>på </a:t>
            </a:r>
            <a:r>
              <a:rPr lang="nb-NO" sz="2000" dirty="0" err="1"/>
              <a:t>ein</a:t>
            </a:r>
            <a:r>
              <a:rPr lang="nb-NO" sz="2000" dirty="0"/>
              <a:t> viss skule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89578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73D0DFEF-366E-CD87-4521-5D4B1F8D05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8" y="2171699"/>
            <a:ext cx="10384228" cy="968279"/>
          </a:xfrm>
        </p:spPr>
        <p:txBody>
          <a:bodyPr/>
          <a:lstStyle/>
          <a:p>
            <a:r>
              <a:rPr lang="nb-NO" sz="2800" b="1" dirty="0"/>
              <a:t>Korleis gå fram?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Kommunen skal </a:t>
            </a:r>
            <a:r>
              <a:rPr lang="nb-NO" sz="2000" dirty="0" err="1"/>
              <a:t>seinast</a:t>
            </a:r>
            <a:r>
              <a:rPr lang="nb-NO" sz="2000" dirty="0"/>
              <a:t> 1. oktober, melde </a:t>
            </a:r>
            <a:r>
              <a:rPr lang="nb-NO" sz="2000" dirty="0" err="1"/>
              <a:t>frå</a:t>
            </a:r>
            <a:r>
              <a:rPr lang="nb-NO" sz="2000" dirty="0"/>
              <a:t> om </a:t>
            </a:r>
            <a:r>
              <a:rPr lang="nb-NO" sz="2000" dirty="0" err="1"/>
              <a:t>elevar</a:t>
            </a:r>
            <a:r>
              <a:rPr lang="nb-NO" sz="2000" dirty="0"/>
              <a:t> med sterkt nedsett funksjonsevne som fullfører </a:t>
            </a:r>
            <a:r>
              <a:rPr lang="nb-NO" sz="2000" dirty="0" err="1"/>
              <a:t>grunnskulen</a:t>
            </a:r>
            <a:r>
              <a:rPr lang="nb-NO" sz="2000" dirty="0"/>
              <a:t> neste vår. Kommunen må innhente samtykke </a:t>
            </a:r>
            <a:r>
              <a:rPr lang="nb-NO" sz="2000" dirty="0" err="1"/>
              <a:t>frå</a:t>
            </a:r>
            <a:r>
              <a:rPr lang="nb-NO" sz="2000" dirty="0"/>
              <a:t> foreldra og/eller eleven før </a:t>
            </a:r>
            <a:r>
              <a:rPr lang="nb-NO" sz="2000" dirty="0" err="1"/>
              <a:t>dei</a:t>
            </a:r>
            <a:r>
              <a:rPr lang="nb-NO" sz="2000" dirty="0"/>
              <a:t> melder </a:t>
            </a:r>
            <a:r>
              <a:rPr lang="nb-NO" sz="2000" dirty="0" err="1"/>
              <a:t>frå</a:t>
            </a:r>
            <a:r>
              <a:rPr lang="nb-NO" sz="2000" dirty="0"/>
              <a:t> til fylkeskommunen.</a:t>
            </a:r>
          </a:p>
          <a:p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Fristen 1. oktober skal sikre at fylkeskommunen får </a:t>
            </a:r>
            <a:r>
              <a:rPr lang="nb-NO" sz="2000" dirty="0" err="1"/>
              <a:t>tilstrekkeleg</a:t>
            </a:r>
            <a:r>
              <a:rPr lang="nb-NO" sz="2000" dirty="0"/>
              <a:t> tid til å vurdere kva </a:t>
            </a:r>
            <a:r>
              <a:rPr lang="nb-NO" sz="2000" dirty="0" err="1"/>
              <a:t>skular</a:t>
            </a:r>
            <a:r>
              <a:rPr lang="nb-NO" sz="2000" dirty="0"/>
              <a:t> som kan ta imot </a:t>
            </a:r>
            <a:r>
              <a:rPr lang="nb-NO" sz="2000" dirty="0" err="1"/>
              <a:t>søkjarar</a:t>
            </a:r>
            <a:r>
              <a:rPr lang="nb-NO" sz="2000" dirty="0"/>
              <a:t> etter føresegna</a:t>
            </a:r>
          </a:p>
          <a:p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I meldinga skal siste vedtaket om tilrettelagd opplæring med sakkunnig vurdering </a:t>
            </a:r>
            <a:r>
              <a:rPr lang="nb-NO" sz="2000" dirty="0" err="1"/>
              <a:t>frå</a:t>
            </a:r>
            <a:r>
              <a:rPr lang="nb-NO" sz="2000" dirty="0"/>
              <a:t> </a:t>
            </a:r>
            <a:r>
              <a:rPr lang="nb-NO" sz="2000" dirty="0" err="1"/>
              <a:t>grunnskulen</a:t>
            </a:r>
            <a:r>
              <a:rPr lang="nb-NO" sz="2000" dirty="0"/>
              <a:t> </a:t>
            </a:r>
            <a:r>
              <a:rPr lang="nb-NO" sz="2000" dirty="0" err="1"/>
              <a:t>liggje</a:t>
            </a:r>
            <a:r>
              <a:rPr lang="nb-NO" sz="2000" dirty="0"/>
              <a:t> ved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Eventuelt dokumentasjon på behov for helse- og omsorgshjelp i </a:t>
            </a:r>
            <a:r>
              <a:rPr lang="nb-NO" sz="2000" dirty="0" err="1"/>
              <a:t>skuletida</a:t>
            </a:r>
            <a:endParaRPr lang="nb-NO" sz="2000" dirty="0"/>
          </a:p>
          <a:p>
            <a:endParaRPr lang="nb-NO" sz="2000" dirty="0"/>
          </a:p>
          <a:p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1768092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78BA7034-C41E-B59E-C899-9125344C1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47" y="13811"/>
            <a:ext cx="7201905" cy="68303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81D8E0D8-22B7-003B-A53D-2DCD85085398}"/>
              </a:ext>
            </a:extLst>
          </p:cNvPr>
          <p:cNvSpPr/>
          <p:nvPr/>
        </p:nvSpPr>
        <p:spPr>
          <a:xfrm>
            <a:off x="2616200" y="304800"/>
            <a:ext cx="6134100" cy="14351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1782ADA-813C-7F82-58D5-CA3AB3BDFFE1}"/>
              </a:ext>
            </a:extLst>
          </p:cNvPr>
          <p:cNvSpPr/>
          <p:nvPr/>
        </p:nvSpPr>
        <p:spPr>
          <a:xfrm>
            <a:off x="2616200" y="1739900"/>
            <a:ext cx="6134100" cy="2844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132F511-834C-791E-4013-F259DC3CA354}"/>
              </a:ext>
            </a:extLst>
          </p:cNvPr>
          <p:cNvSpPr/>
          <p:nvPr/>
        </p:nvSpPr>
        <p:spPr>
          <a:xfrm>
            <a:off x="2616200" y="4584700"/>
            <a:ext cx="6134100" cy="225948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5570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AB6F6041-10EB-96FF-A794-6A74D94F1A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8" y="1790701"/>
            <a:ext cx="10384228" cy="4813625"/>
          </a:xfrm>
        </p:spPr>
        <p:txBody>
          <a:bodyPr/>
          <a:lstStyle/>
          <a:p>
            <a:r>
              <a:rPr lang="nb-NO" sz="2800" b="1" dirty="0"/>
              <a:t>Kven har rett?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b-NO" sz="2000" i="1" dirty="0"/>
          </a:p>
          <a:p>
            <a:r>
              <a:rPr lang="nb-NO" sz="2000" i="1" dirty="0" err="1"/>
              <a:t>Søkjarar</a:t>
            </a:r>
            <a:r>
              <a:rPr lang="nb-NO" sz="2000" i="1" dirty="0"/>
              <a:t> som har </a:t>
            </a:r>
            <a:r>
              <a:rPr lang="nb-NO" sz="2000" i="1" dirty="0" err="1">
                <a:highlight>
                  <a:srgbClr val="FFFF00"/>
                </a:highlight>
              </a:rPr>
              <a:t>omfattande</a:t>
            </a:r>
            <a:r>
              <a:rPr lang="nb-NO" sz="2000" i="1" dirty="0">
                <a:highlight>
                  <a:srgbClr val="FFFF00"/>
                </a:highlight>
              </a:rPr>
              <a:t> behov for individuell tilrettelegging…i </a:t>
            </a:r>
            <a:r>
              <a:rPr lang="nb-NO" sz="2000" i="1" dirty="0" err="1">
                <a:highlight>
                  <a:srgbClr val="FFFF00"/>
                </a:highlight>
              </a:rPr>
              <a:t>grunnskulen</a:t>
            </a:r>
            <a:r>
              <a:rPr lang="nb-NO" sz="2000" i="1" dirty="0">
                <a:highlight>
                  <a:srgbClr val="FFFF00"/>
                </a:highlight>
              </a:rPr>
              <a:t>,</a:t>
            </a:r>
            <a:r>
              <a:rPr lang="nb-NO" sz="2000" i="1" dirty="0"/>
              <a:t> har fortrinnsrett ved inntaket til </a:t>
            </a:r>
            <a:r>
              <a:rPr lang="nb-NO" sz="2000" i="1" dirty="0" err="1"/>
              <a:t>vidaregåande</a:t>
            </a:r>
            <a:r>
              <a:rPr lang="nb-NO" sz="2000" i="1" dirty="0"/>
              <a:t> trinn 1 når vilkåra her er oppfylte. </a:t>
            </a:r>
          </a:p>
          <a:p>
            <a:r>
              <a:rPr lang="nb-NO" sz="2000" dirty="0"/>
              <a:t>Dette må komme fram i enkeltvedtaket om individuelt tilrettelagt opplæring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Innhold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Organisering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Omfang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000" dirty="0"/>
              <a:t>Behov for særskilt kompetanse hos personalet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sz="2800" dirty="0"/>
          </a:p>
          <a:p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625147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C65AC22-F432-F1BA-40B6-234CBFFCF0B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21858" y="2433631"/>
            <a:ext cx="10375682" cy="3686650"/>
          </a:xfrm>
        </p:spPr>
        <p:txBody>
          <a:bodyPr/>
          <a:lstStyle/>
          <a:p>
            <a:r>
              <a:rPr lang="nb-NO" sz="2000" i="1" dirty="0" err="1"/>
              <a:t>Søkjarar</a:t>
            </a:r>
            <a:r>
              <a:rPr lang="nb-NO" sz="2000" i="1" dirty="0"/>
              <a:t> må kunne </a:t>
            </a:r>
            <a:r>
              <a:rPr lang="nb-NO" sz="2000" i="1" dirty="0" err="1"/>
              <a:t>godtgjere</a:t>
            </a:r>
            <a:r>
              <a:rPr lang="nb-NO" sz="2000" i="1" dirty="0"/>
              <a:t> at </a:t>
            </a:r>
            <a:r>
              <a:rPr lang="nb-NO" sz="2000" i="1" dirty="0" err="1"/>
              <a:t>vanskane</a:t>
            </a:r>
            <a:r>
              <a:rPr lang="nb-NO" sz="2000" i="1" dirty="0"/>
              <a:t> som ligg til grunn for behovet for individuell tilrettelegging </a:t>
            </a:r>
            <a:r>
              <a:rPr lang="nb-NO" sz="2000" i="1" dirty="0" err="1"/>
              <a:t>gjer</a:t>
            </a:r>
            <a:r>
              <a:rPr lang="nb-NO" sz="2000" i="1" dirty="0"/>
              <a:t> at </a:t>
            </a:r>
            <a:r>
              <a:rPr lang="nb-NO" sz="2000" i="1" dirty="0" err="1"/>
              <a:t>valet</a:t>
            </a:r>
            <a:r>
              <a:rPr lang="nb-NO" sz="2000" i="1" dirty="0"/>
              <a:t> av utdanningsprogram har </a:t>
            </a:r>
            <a:r>
              <a:rPr lang="nb-NO" sz="2000" i="1" dirty="0">
                <a:highlight>
                  <a:srgbClr val="FFFF00"/>
                </a:highlight>
              </a:rPr>
              <a:t>svært </a:t>
            </a:r>
            <a:r>
              <a:rPr lang="nb-NO" sz="2000" i="1" dirty="0" err="1">
                <a:highlight>
                  <a:srgbClr val="FFFF00"/>
                </a:highlight>
              </a:rPr>
              <a:t>mykje</a:t>
            </a:r>
            <a:r>
              <a:rPr lang="nb-NO" sz="2000" i="1" dirty="0">
                <a:highlight>
                  <a:srgbClr val="FFFF00"/>
                </a:highlight>
              </a:rPr>
              <a:t> å </a:t>
            </a:r>
            <a:r>
              <a:rPr lang="nb-NO" sz="2000" i="1" dirty="0" err="1">
                <a:highlight>
                  <a:srgbClr val="FFFF00"/>
                </a:highlight>
              </a:rPr>
              <a:t>seie</a:t>
            </a:r>
            <a:r>
              <a:rPr lang="nb-NO" sz="2000" i="1" dirty="0">
                <a:highlight>
                  <a:srgbClr val="FFFF00"/>
                </a:highlight>
              </a:rPr>
              <a:t> for </a:t>
            </a:r>
            <a:r>
              <a:rPr lang="nb-NO" sz="2000" i="1" dirty="0" err="1">
                <a:highlight>
                  <a:srgbClr val="FFFF00"/>
                </a:highlight>
              </a:rPr>
              <a:t>moglegheita</a:t>
            </a:r>
            <a:r>
              <a:rPr lang="nb-NO" sz="2000" i="1" dirty="0">
                <a:highlight>
                  <a:srgbClr val="FFFF00"/>
                </a:highlight>
              </a:rPr>
              <a:t> </a:t>
            </a:r>
            <a:r>
              <a:rPr lang="nb-NO" sz="2000" i="1" dirty="0" err="1">
                <a:highlight>
                  <a:srgbClr val="FFFF00"/>
                </a:highlight>
              </a:rPr>
              <a:t>deira</a:t>
            </a:r>
            <a:r>
              <a:rPr lang="nb-NO" sz="2000" i="1" dirty="0">
                <a:highlight>
                  <a:srgbClr val="FFFF00"/>
                </a:highlight>
              </a:rPr>
              <a:t> til å fullføre </a:t>
            </a:r>
            <a:r>
              <a:rPr lang="nb-NO" sz="2000" i="1" dirty="0" err="1">
                <a:highlight>
                  <a:srgbClr val="FFFF00"/>
                </a:highlight>
              </a:rPr>
              <a:t>vidaregåande</a:t>
            </a:r>
            <a:r>
              <a:rPr lang="nb-NO" sz="2000" i="1" dirty="0">
                <a:highlight>
                  <a:srgbClr val="FFFF00"/>
                </a:highlight>
              </a:rPr>
              <a:t> opplæring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Yrkeskompetanse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Studiekompetanse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000" i="1" dirty="0"/>
          </a:p>
          <a:p>
            <a:r>
              <a:rPr lang="nb-NO" sz="2000" i="1" dirty="0" err="1"/>
              <a:t>Søkjarar</a:t>
            </a:r>
            <a:r>
              <a:rPr lang="nb-NO" sz="2000" i="1" dirty="0"/>
              <a:t> som </a:t>
            </a:r>
            <a:r>
              <a:rPr lang="nb-NO" sz="2000" i="1" dirty="0" err="1"/>
              <a:t>sannsynlegvis</a:t>
            </a:r>
            <a:r>
              <a:rPr lang="nb-NO" sz="2000" i="1" dirty="0"/>
              <a:t> kan fullføre tre utdanningsprogram, har </a:t>
            </a:r>
            <a:r>
              <a:rPr lang="nb-NO" sz="2000" i="1" dirty="0" err="1"/>
              <a:t>ikkje</a:t>
            </a:r>
            <a:r>
              <a:rPr lang="nb-NO" sz="2000" i="1" dirty="0"/>
              <a:t> fortrinnsrett etter denne paragrafen.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16558817"/>
      </p:ext>
    </p:extLst>
  </p:cSld>
  <p:clrMapOvr>
    <a:masterClrMapping/>
  </p:clrMapOvr>
</p:sld>
</file>

<file path=ppt/theme/theme1.xml><?xml version="1.0" encoding="utf-8"?>
<a:theme xmlns:a="http://schemas.openxmlformats.org/drawingml/2006/main" name="Tekst og bilete (med logo)">
  <a:themeElements>
    <a:clrScheme name="Vestland ny tilpasset">
      <a:dk1>
        <a:srgbClr val="000000"/>
      </a:dk1>
      <a:lt1>
        <a:srgbClr val="FEFFFF"/>
      </a:lt1>
      <a:dk2>
        <a:srgbClr val="000000"/>
      </a:dk2>
      <a:lt2>
        <a:srgbClr val="E8F8FB"/>
      </a:lt2>
      <a:accent1>
        <a:srgbClr val="8EDDED"/>
      </a:accent1>
      <a:accent2>
        <a:srgbClr val="E2758F"/>
      </a:accent2>
      <a:accent3>
        <a:srgbClr val="CCA3D6"/>
      </a:accent3>
      <a:accent4>
        <a:srgbClr val="E0D268"/>
      </a:accent4>
      <a:accent5>
        <a:srgbClr val="8CE2D0"/>
      </a:accent5>
      <a:accent6>
        <a:srgbClr val="B7DD79"/>
      </a:accent6>
      <a:hlink>
        <a:srgbClr val="0074A2"/>
      </a:hlink>
      <a:folHlink>
        <a:srgbClr val="8D1D38"/>
      </a:folHlink>
    </a:clrScheme>
    <a:fontScheme name="Vestland fylkeskommune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FK_PPT-mal 2024_10.potx" id="{B7FAD8DB-D4AF-424C-95A3-FFB3B811FC00}" vid="{1278BE38-E229-4E9B-8453-EC9DDC9406DC}"/>
    </a:ext>
  </a:extLst>
</a:theme>
</file>

<file path=ppt/theme/theme2.xml><?xml version="1.0" encoding="utf-8"?>
<a:theme xmlns:a="http://schemas.openxmlformats.org/drawingml/2006/main" name="Tekstsider (med logo)">
  <a:themeElements>
    <a:clrScheme name="Vestland ny tilpasset">
      <a:dk1>
        <a:srgbClr val="000000"/>
      </a:dk1>
      <a:lt1>
        <a:srgbClr val="FEFFFF"/>
      </a:lt1>
      <a:dk2>
        <a:srgbClr val="000000"/>
      </a:dk2>
      <a:lt2>
        <a:srgbClr val="E8F8FB"/>
      </a:lt2>
      <a:accent1>
        <a:srgbClr val="8EDDED"/>
      </a:accent1>
      <a:accent2>
        <a:srgbClr val="E2758F"/>
      </a:accent2>
      <a:accent3>
        <a:srgbClr val="CCA3D6"/>
      </a:accent3>
      <a:accent4>
        <a:srgbClr val="E0D268"/>
      </a:accent4>
      <a:accent5>
        <a:srgbClr val="8CE2D0"/>
      </a:accent5>
      <a:accent6>
        <a:srgbClr val="B7DD79"/>
      </a:accent6>
      <a:hlink>
        <a:srgbClr val="0074A2"/>
      </a:hlink>
      <a:folHlink>
        <a:srgbClr val="8D1D38"/>
      </a:folHlink>
    </a:clrScheme>
    <a:fontScheme name="Vestland fylkeskommune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FK_PPT-mal 2024_10.potx" id="{B7FAD8DB-D4AF-424C-95A3-FFB3B811FC00}" vid="{85C4F279-F36E-48AB-875F-17ABC57422D1}"/>
    </a:ext>
  </a:extLst>
</a:theme>
</file>

<file path=ppt/theme/theme3.xml><?xml version="1.0" encoding="utf-8"?>
<a:theme xmlns:a="http://schemas.openxmlformats.org/drawingml/2006/main" name="Forside - kapittelside - avslutning">
  <a:themeElements>
    <a:clrScheme name="Vestland ny tilpasset">
      <a:dk1>
        <a:srgbClr val="000000"/>
      </a:dk1>
      <a:lt1>
        <a:srgbClr val="FEFFFF"/>
      </a:lt1>
      <a:dk2>
        <a:srgbClr val="000000"/>
      </a:dk2>
      <a:lt2>
        <a:srgbClr val="E8F8FB"/>
      </a:lt2>
      <a:accent1>
        <a:srgbClr val="8EDDED"/>
      </a:accent1>
      <a:accent2>
        <a:srgbClr val="E2758F"/>
      </a:accent2>
      <a:accent3>
        <a:srgbClr val="CCA3D6"/>
      </a:accent3>
      <a:accent4>
        <a:srgbClr val="E0D268"/>
      </a:accent4>
      <a:accent5>
        <a:srgbClr val="8CE2D0"/>
      </a:accent5>
      <a:accent6>
        <a:srgbClr val="B7DD79"/>
      </a:accent6>
      <a:hlink>
        <a:srgbClr val="0074A2"/>
      </a:hlink>
      <a:folHlink>
        <a:srgbClr val="8D1D38"/>
      </a:folHlink>
    </a:clrScheme>
    <a:fontScheme name="Vestland fylkeskommune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FK_PPT-mal 2024_10.potx" id="{B7FAD8DB-D4AF-424C-95A3-FFB3B811FC00}" vid="{FABC9411-9A22-4C2F-9C3C-55466DE3CFAA}"/>
    </a:ext>
  </a:extLst>
</a:theme>
</file>

<file path=ppt/theme/theme4.xml><?xml version="1.0" encoding="utf-8"?>
<a:theme xmlns:a="http://schemas.openxmlformats.org/drawingml/2006/main" name="Biletsider, sitatsider og blanke sider">
  <a:themeElements>
    <a:clrScheme name="Vestland ny tilpasset">
      <a:dk1>
        <a:srgbClr val="000000"/>
      </a:dk1>
      <a:lt1>
        <a:srgbClr val="FEFFFF"/>
      </a:lt1>
      <a:dk2>
        <a:srgbClr val="000000"/>
      </a:dk2>
      <a:lt2>
        <a:srgbClr val="E8F8FB"/>
      </a:lt2>
      <a:accent1>
        <a:srgbClr val="8EDDED"/>
      </a:accent1>
      <a:accent2>
        <a:srgbClr val="E2758F"/>
      </a:accent2>
      <a:accent3>
        <a:srgbClr val="CCA3D6"/>
      </a:accent3>
      <a:accent4>
        <a:srgbClr val="E0D268"/>
      </a:accent4>
      <a:accent5>
        <a:srgbClr val="8CE2D0"/>
      </a:accent5>
      <a:accent6>
        <a:srgbClr val="B7DD79"/>
      </a:accent6>
      <a:hlink>
        <a:srgbClr val="0074A2"/>
      </a:hlink>
      <a:folHlink>
        <a:srgbClr val="8D1D38"/>
      </a:folHlink>
    </a:clrScheme>
    <a:fontScheme name="Vestland fylkeskommune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FK_PPT-mal 2024_10.potx" id="{B7FAD8DB-D4AF-424C-95A3-FFB3B811FC00}" vid="{62891CFA-FA23-4C36-9779-D3F357DDC6E5}"/>
    </a:ext>
  </a:extLst>
</a:theme>
</file>

<file path=ppt/theme/theme5.xml><?xml version="1.0" encoding="utf-8"?>
<a:theme xmlns:a="http://schemas.openxmlformats.org/drawingml/2006/main" name="Tekst og bilete (utan logo)">
  <a:themeElements>
    <a:clrScheme name="Vestland ny tilpasset">
      <a:dk1>
        <a:srgbClr val="000000"/>
      </a:dk1>
      <a:lt1>
        <a:srgbClr val="FEFFFF"/>
      </a:lt1>
      <a:dk2>
        <a:srgbClr val="000000"/>
      </a:dk2>
      <a:lt2>
        <a:srgbClr val="E8F8FB"/>
      </a:lt2>
      <a:accent1>
        <a:srgbClr val="8EDDED"/>
      </a:accent1>
      <a:accent2>
        <a:srgbClr val="E2758F"/>
      </a:accent2>
      <a:accent3>
        <a:srgbClr val="CCA3D6"/>
      </a:accent3>
      <a:accent4>
        <a:srgbClr val="E0D268"/>
      </a:accent4>
      <a:accent5>
        <a:srgbClr val="8CE2D0"/>
      </a:accent5>
      <a:accent6>
        <a:srgbClr val="B7DD79"/>
      </a:accent6>
      <a:hlink>
        <a:srgbClr val="0074A2"/>
      </a:hlink>
      <a:folHlink>
        <a:srgbClr val="8D1D38"/>
      </a:folHlink>
    </a:clrScheme>
    <a:fontScheme name="Vestland fylkeskommune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FK_PPT-mal 2024_10.potx" id="{B7FAD8DB-D4AF-424C-95A3-FFB3B811FC00}" vid="{D1A0C156-3AD2-47D8-9B84-999919BC226B}"/>
    </a:ext>
  </a:extLst>
</a:theme>
</file>

<file path=ppt/theme/theme6.xml><?xml version="1.0" encoding="utf-8"?>
<a:theme xmlns:a="http://schemas.openxmlformats.org/drawingml/2006/main" name="Tekstsider (utan logo)">
  <a:themeElements>
    <a:clrScheme name="Vestland ny tilpasset">
      <a:dk1>
        <a:srgbClr val="000000"/>
      </a:dk1>
      <a:lt1>
        <a:srgbClr val="FEFFFF"/>
      </a:lt1>
      <a:dk2>
        <a:srgbClr val="000000"/>
      </a:dk2>
      <a:lt2>
        <a:srgbClr val="E8F8FB"/>
      </a:lt2>
      <a:accent1>
        <a:srgbClr val="8EDDED"/>
      </a:accent1>
      <a:accent2>
        <a:srgbClr val="E2758F"/>
      </a:accent2>
      <a:accent3>
        <a:srgbClr val="CCA3D6"/>
      </a:accent3>
      <a:accent4>
        <a:srgbClr val="E0D268"/>
      </a:accent4>
      <a:accent5>
        <a:srgbClr val="8CE2D0"/>
      </a:accent5>
      <a:accent6>
        <a:srgbClr val="B7DD79"/>
      </a:accent6>
      <a:hlink>
        <a:srgbClr val="0074A2"/>
      </a:hlink>
      <a:folHlink>
        <a:srgbClr val="8D1D38"/>
      </a:folHlink>
    </a:clrScheme>
    <a:fontScheme name="Vestland fylkeskommune">
      <a:majorFont>
        <a:latin typeface="Roboto Slab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LFK_PPT-mal 2024_10.potx" id="{B7FAD8DB-D4AF-424C-95A3-FFB3B811FC00}" vid="{47DF3B7E-DF96-4037-B06B-2E0D7A47EC98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4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118B5CB-9AF7-49B1-9001-7B235F12F448}">
  <we:reference id="9e9a702b-b4c8-4e5a-bf32-c82a9db4bc85" version="1.2.0.0" store="EXCatalog" storeType="EXCatalog"/>
  <we:alternateReferences>
    <we:reference id="WA104380621" version="1.2.0.0" store="nb-NO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f9ff14-7ba2-4d66-9653-7daf483ee6aa" xsi:nil="true"/>
    <lcf76f155ced4ddcb4097134ff3c332f xmlns="4b9383c5-0931-4d8f-b7cb-9d33df05542b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917F65F710F84E8CA35C4F96CD6072" ma:contentTypeVersion="16" ma:contentTypeDescription="Opprett et nytt dokument." ma:contentTypeScope="" ma:versionID="62416de1ab550465902805f5841a4098">
  <xsd:schema xmlns:xsd="http://www.w3.org/2001/XMLSchema" xmlns:xs="http://www.w3.org/2001/XMLSchema" xmlns:p="http://schemas.microsoft.com/office/2006/metadata/properties" xmlns:ns2="4b9383c5-0931-4d8f-b7cb-9d33df05542b" xmlns:ns3="38f9ff14-7ba2-4d66-9653-7daf483ee6aa" targetNamespace="http://schemas.microsoft.com/office/2006/metadata/properties" ma:root="true" ma:fieldsID="866005e14a16a1e7ea0f19c1d7fdad9f" ns2:_="" ns3:_="">
    <xsd:import namespace="4b9383c5-0931-4d8f-b7cb-9d33df05542b"/>
    <xsd:import namespace="38f9ff14-7ba2-4d66-9653-7daf483ee6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9383c5-0931-4d8f-b7cb-9d33df05542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710104e5-5bbb-4c90-b6ff-9dd75380313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9ff14-7ba2-4d66-9653-7daf483ee6a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6be08bd0-910a-4dc9-8845-1466ac7e1a6f}" ma:internalName="TaxCatchAll" ma:showField="CatchAllData" ma:web="38f9ff14-7ba2-4d66-9653-7daf483ee6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8A1F1C-694F-4F5F-84A9-BB0119095D3C}">
  <ds:schemaRefs>
    <ds:schemaRef ds:uri="38f9ff14-7ba2-4d66-9653-7daf483ee6aa"/>
    <ds:schemaRef ds:uri="4b9383c5-0931-4d8f-b7cb-9d33df05542b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E95D9C-D6F8-4A15-AE33-C865A15556A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A4A0E2-B477-4003-B08B-A1F12AEBA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9383c5-0931-4d8f-b7cb-9d33df05542b"/>
    <ds:schemaRef ds:uri="38f9ff14-7ba2-4d66-9653-7daf483ee6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5b14945b-0f87-40dd-acf3-5e5e21e6eb36}" enabled="0" method="" siteId="{5b14945b-0f87-40dd-acf3-5e5e21e6eb3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720</TotalTime>
  <Words>690</Words>
  <Application>Microsoft Office PowerPoint</Application>
  <PresentationFormat>Widescreen</PresentationFormat>
  <Paragraphs>91</Paragraphs>
  <Slides>14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6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Arial</vt:lpstr>
      <vt:lpstr>Courier New</vt:lpstr>
      <vt:lpstr>Roboto</vt:lpstr>
      <vt:lpstr>Roboto Slab</vt:lpstr>
      <vt:lpstr>Tekst og bilete (med logo)</vt:lpstr>
      <vt:lpstr>Tekstsider (med logo)</vt:lpstr>
      <vt:lpstr>Forside - kapittelside - avslutning</vt:lpstr>
      <vt:lpstr>Biletsider, sitatsider og blanke sider</vt:lpstr>
      <vt:lpstr>Tekst og bilete (utan logo)</vt:lpstr>
      <vt:lpstr>Tekstsider (utan logo)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Manager/>
  <Company>Vestland fylkeskommune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Kjersti Monstad Vea</dc:creator>
  <cp:keywords/>
  <dc:description/>
  <cp:lastModifiedBy>Hildegunn Osen</cp:lastModifiedBy>
  <cp:revision>2</cp:revision>
  <dcterms:created xsi:type="dcterms:W3CDTF">2025-09-02T06:43:37Z</dcterms:created>
  <dcterms:modified xsi:type="dcterms:W3CDTF">2025-09-08T12:10:13Z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0x010100FA917F65F710F84E8CA35C4F96CD6072</vt:lpwstr>
  </property>
</Properties>
</file>