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7" r:id="rId4"/>
    <p:sldId id="259" r:id="rId5"/>
    <p:sldId id="260" r:id="rId6"/>
    <p:sldId id="264" r:id="rId7"/>
    <p:sldId id="265" r:id="rId8"/>
    <p:sldId id="267" r:id="rId9"/>
    <p:sldId id="268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81"/>
  </p:normalViewPr>
  <p:slideViewPr>
    <p:cSldViewPr>
      <p:cViewPr varScale="1">
        <p:scale>
          <a:sx n="63" d="100"/>
          <a:sy n="63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D1A-FB66-4B05-8343-003E3CA83288}" type="datetimeFigureOut">
              <a:rPr lang="sl-SI" smtClean="0"/>
              <a:pPr/>
              <a:t>17. 03. 2021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64C1-A779-493F-8755-23619FE0157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576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D1A-FB66-4B05-8343-003E3CA83288}" type="datetimeFigureOut">
              <a:rPr lang="sl-SI" smtClean="0"/>
              <a:pPr/>
              <a:t>17. 03. 2021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64C1-A779-493F-8755-23619FE0157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55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D1A-FB66-4B05-8343-003E3CA83288}" type="datetimeFigureOut">
              <a:rPr lang="sl-SI" smtClean="0"/>
              <a:pPr/>
              <a:t>17. 03. 2021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64C1-A779-493F-8755-23619FE0157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602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D1A-FB66-4B05-8343-003E3CA83288}" type="datetimeFigureOut">
              <a:rPr lang="sl-SI" smtClean="0"/>
              <a:pPr/>
              <a:t>17. 03. 2021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64C1-A779-493F-8755-23619FE0157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673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D1A-FB66-4B05-8343-003E3CA83288}" type="datetimeFigureOut">
              <a:rPr lang="sl-SI" smtClean="0"/>
              <a:pPr/>
              <a:t>17. 03. 2021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64C1-A779-493F-8755-23619FE0157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256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D1A-FB66-4B05-8343-003E3CA83288}" type="datetimeFigureOut">
              <a:rPr lang="sl-SI" smtClean="0"/>
              <a:pPr/>
              <a:t>17. 03. 2021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64C1-A779-493F-8755-23619FE0157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727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D1A-FB66-4B05-8343-003E3CA83288}" type="datetimeFigureOut">
              <a:rPr lang="sl-SI" smtClean="0"/>
              <a:pPr/>
              <a:t>17. 03. 2021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64C1-A779-493F-8755-23619FE0157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885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D1A-FB66-4B05-8343-003E3CA83288}" type="datetimeFigureOut">
              <a:rPr lang="sl-SI" smtClean="0"/>
              <a:pPr/>
              <a:t>17. 03. 2021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64C1-A779-493F-8755-23619FE0157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335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D1A-FB66-4B05-8343-003E3CA83288}" type="datetimeFigureOut">
              <a:rPr lang="sl-SI" smtClean="0"/>
              <a:pPr/>
              <a:t>17. 03. 2021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64C1-A779-493F-8755-23619FE0157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807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D1A-FB66-4B05-8343-003E3CA83288}" type="datetimeFigureOut">
              <a:rPr lang="sl-SI" smtClean="0"/>
              <a:pPr/>
              <a:t>17. 03. 2021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64C1-A779-493F-8755-23619FE0157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23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D1A-FB66-4B05-8343-003E3CA83288}" type="datetimeFigureOut">
              <a:rPr lang="sl-SI" smtClean="0"/>
              <a:pPr/>
              <a:t>17. 03. 2021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64C1-A779-493F-8755-23619FE0157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713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EBD1A-FB66-4B05-8343-003E3CA83288}" type="datetimeFigureOut">
              <a:rPr lang="sl-SI" smtClean="0"/>
              <a:pPr/>
              <a:t>17. 03. 2021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E64C1-A779-493F-8755-23619FE0157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764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6336704"/>
          </a:xfrm>
        </p:spPr>
        <p:txBody>
          <a:bodyPr>
            <a:normAutofit/>
          </a:bodyPr>
          <a:lstStyle/>
          <a:p>
            <a:br>
              <a:rPr lang="sl-SI" dirty="0"/>
            </a:br>
            <a:br>
              <a:rPr lang="sl-SI" dirty="0"/>
            </a:br>
            <a:br>
              <a:rPr lang="sl-SI" dirty="0"/>
            </a:br>
            <a:r>
              <a:rPr lang="sl-SI" sz="2800" dirty="0">
                <a:solidFill>
                  <a:schemeClr val="accent3">
                    <a:lumMod val="50000"/>
                  </a:schemeClr>
                </a:solidFill>
              </a:rPr>
              <a:t>CHANGE OF PARADIGM OF SUSTAINABLE GREEN TOURISM</a:t>
            </a:r>
            <a:br>
              <a:rPr lang="sl-SI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sl-SI" sz="2800" dirty="0">
                <a:solidFill>
                  <a:schemeClr val="accent3">
                    <a:lumMod val="50000"/>
                  </a:schemeClr>
                </a:solidFill>
              </a:rPr>
              <a:t>JULIAN ALPS, SLOVENIA</a:t>
            </a:r>
            <a:br>
              <a:rPr lang="sl-SI" sz="28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sl-SI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sl-SI" sz="1600" dirty="0" err="1">
                <a:solidFill>
                  <a:schemeClr val="accent3">
                    <a:lumMod val="50000"/>
                  </a:schemeClr>
                </a:solidFill>
              </a:rPr>
              <a:t>Vestland</a:t>
            </a:r>
            <a:r>
              <a:rPr lang="sl-SI" sz="1600" dirty="0">
                <a:solidFill>
                  <a:schemeClr val="accent3">
                    <a:lumMod val="50000"/>
                  </a:schemeClr>
                </a:solidFill>
              </a:rPr>
              <a:t>: 17.03.2021</a:t>
            </a:r>
            <a:br>
              <a:rPr lang="sl-SI" sz="16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sl-SI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sl-SI" sz="1600" dirty="0" err="1">
                <a:solidFill>
                  <a:schemeClr val="accent3">
                    <a:lumMod val="50000"/>
                  </a:schemeClr>
                </a:solidFill>
              </a:rPr>
              <a:t>M.Sc</a:t>
            </a:r>
            <a:r>
              <a:rPr lang="sl-SI" sz="1600" dirty="0">
                <a:solidFill>
                  <a:schemeClr val="accent3">
                    <a:lumMod val="50000"/>
                  </a:schemeClr>
                </a:solidFill>
              </a:rPr>
              <a:t>. Helena </a:t>
            </a:r>
            <a:r>
              <a:rPr lang="sl-SI" sz="1600" dirty="0" err="1">
                <a:solidFill>
                  <a:schemeClr val="accent3">
                    <a:lumMod val="50000"/>
                  </a:schemeClr>
                </a:solidFill>
              </a:rPr>
              <a:t>Cvenkel,director</a:t>
            </a:r>
            <a:r>
              <a:rPr lang="sl-SI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l-SI" sz="1600" dirty="0" err="1">
                <a:solidFill>
                  <a:schemeClr val="accent3">
                    <a:lumMod val="50000"/>
                  </a:schemeClr>
                </a:solidFill>
              </a:rPr>
              <a:t>for</a:t>
            </a:r>
            <a:r>
              <a:rPr lang="sl-SI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l-SI" sz="1600" dirty="0" err="1">
                <a:solidFill>
                  <a:schemeClr val="accent3">
                    <a:lumMod val="50000"/>
                  </a:schemeClr>
                </a:solidFill>
              </a:rPr>
              <a:t>research</a:t>
            </a:r>
            <a:r>
              <a:rPr lang="sl-SI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l-SI" sz="1600" dirty="0" err="1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sl-SI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l-SI" sz="1600" dirty="0" err="1">
                <a:solidFill>
                  <a:schemeClr val="accent3">
                    <a:lumMod val="50000"/>
                  </a:schemeClr>
                </a:solidFill>
              </a:rPr>
              <a:t>development</a:t>
            </a:r>
            <a:br>
              <a:rPr lang="sl-SI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sl-SI" sz="1600" dirty="0">
                <a:solidFill>
                  <a:schemeClr val="accent3">
                    <a:lumMod val="50000"/>
                  </a:schemeClr>
                </a:solidFill>
              </a:rPr>
              <a:t>BSC Kranj </a:t>
            </a:r>
            <a:r>
              <a:rPr lang="sl-SI" sz="1600" dirty="0" err="1">
                <a:solidFill>
                  <a:schemeClr val="accent3">
                    <a:lumMod val="50000"/>
                  </a:schemeClr>
                </a:solidFill>
              </a:rPr>
              <a:t>Regional</a:t>
            </a:r>
            <a:r>
              <a:rPr lang="sl-SI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l-SI" sz="1600" dirty="0" err="1">
                <a:solidFill>
                  <a:schemeClr val="accent3">
                    <a:lumMod val="50000"/>
                  </a:schemeClr>
                </a:solidFill>
              </a:rPr>
              <a:t>development</a:t>
            </a:r>
            <a:r>
              <a:rPr lang="sl-SI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l-SI" sz="1600" dirty="0" err="1">
                <a:solidFill>
                  <a:schemeClr val="accent3">
                    <a:lumMod val="50000"/>
                  </a:schemeClr>
                </a:solidFill>
              </a:rPr>
              <a:t>agency</a:t>
            </a:r>
            <a:r>
              <a:rPr lang="sl-SI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l-SI" sz="1600" dirty="0" err="1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sl-SI" sz="1600" dirty="0">
                <a:solidFill>
                  <a:schemeClr val="accent3">
                    <a:lumMod val="50000"/>
                  </a:schemeClr>
                </a:solidFill>
              </a:rPr>
              <a:t> Gorenjska</a:t>
            </a:r>
            <a:br>
              <a:rPr lang="sl-SI" dirty="0"/>
            </a:b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2633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TREZNIK\RedirectedFolders\Barbaras\My Documents\KARTOGRAFIJA1\KARTE_RRP_2014-2020\gor v s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8" y="764704"/>
            <a:ext cx="916236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sl-SI" sz="3200" dirty="0">
                <a:latin typeface="Century Gothic" panose="020B0502020202020204" pitchFamily="34" charset="0"/>
              </a:rPr>
              <a:t>Gorenjska/</a:t>
            </a:r>
            <a:r>
              <a:rPr lang="sl-SI" sz="3200" dirty="0" err="1">
                <a:latin typeface="Century Gothic" panose="020B0502020202020204" pitchFamily="34" charset="0"/>
              </a:rPr>
              <a:t>Slovenia</a:t>
            </a:r>
            <a:endParaRPr lang="sl-SI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5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sl-SI" sz="3200" dirty="0" err="1">
                <a:latin typeface="Century Gothic" panose="020B0502020202020204" pitchFamily="34" charset="0"/>
              </a:rPr>
              <a:t>Julian</a:t>
            </a:r>
            <a:r>
              <a:rPr lang="sl-SI" sz="3200" dirty="0">
                <a:latin typeface="Century Gothic" panose="020B0502020202020204" pitchFamily="34" charset="0"/>
              </a:rPr>
              <a:t> </a:t>
            </a:r>
            <a:r>
              <a:rPr lang="sl-SI" sz="3200" dirty="0" err="1">
                <a:latin typeface="Century Gothic" panose="020B0502020202020204" pitchFamily="34" charset="0"/>
              </a:rPr>
              <a:t>Alps</a:t>
            </a:r>
            <a:br>
              <a:rPr lang="sl-SI" sz="3200" dirty="0">
                <a:latin typeface="Century Gothic" panose="020B0502020202020204" pitchFamily="34" charset="0"/>
              </a:rPr>
            </a:br>
            <a:r>
              <a:rPr lang="sl-SI" sz="3200" dirty="0" err="1">
                <a:latin typeface="Century Gothic" panose="020B0502020202020204" pitchFamily="34" charset="0"/>
              </a:rPr>
              <a:t>Protected</a:t>
            </a:r>
            <a:r>
              <a:rPr lang="sl-SI" sz="3200" dirty="0">
                <a:latin typeface="Century Gothic" panose="020B0502020202020204" pitchFamily="34" charset="0"/>
              </a:rPr>
              <a:t> </a:t>
            </a:r>
            <a:r>
              <a:rPr lang="sl-SI" sz="3200" dirty="0" err="1">
                <a:latin typeface="Century Gothic" panose="020B0502020202020204" pitchFamily="34" charset="0"/>
              </a:rPr>
              <a:t>areas</a:t>
            </a:r>
            <a:r>
              <a:rPr lang="sl-SI" sz="3200" dirty="0">
                <a:latin typeface="Century Gothic" panose="020B0502020202020204" pitchFamily="34" charset="0"/>
              </a:rPr>
              <a:t> </a:t>
            </a:r>
            <a:r>
              <a:rPr lang="sl-SI" sz="3200" dirty="0" err="1">
                <a:latin typeface="Century Gothic" panose="020B0502020202020204" pitchFamily="34" charset="0"/>
              </a:rPr>
              <a:t>and</a:t>
            </a:r>
            <a:r>
              <a:rPr lang="sl-SI" sz="3200" dirty="0">
                <a:latin typeface="Century Gothic" panose="020B0502020202020204" pitchFamily="34" charset="0"/>
              </a:rPr>
              <a:t> Natura 2000 </a:t>
            </a:r>
          </a:p>
        </p:txBody>
      </p:sp>
      <p:pic>
        <p:nvPicPr>
          <p:cNvPr id="1026" name="Picture 2" descr="\\STREZNIK\RedirectedFolders\Barbaras\My Documents\KARTOGRAFIJA1\KARTE_RRP_2014-2020\NAtura_E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8" b="39417"/>
          <a:stretch/>
        </p:blipFill>
        <p:spPr bwMode="auto">
          <a:xfrm>
            <a:off x="611560" y="1052736"/>
            <a:ext cx="8064896" cy="578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1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6" name="Picture 4" descr="\\STREZNIK\RedirectedFolders\Barbaras\My Documents\BARBARA - dokumenti\karavanke@prihodnost.eu\FOTO karavanke\FOTO ZRSVN\Andreja\dnevni pavlinček Korošica (19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5" r="15231" b="11715"/>
          <a:stretch/>
        </p:blipFill>
        <p:spPr bwMode="auto">
          <a:xfrm>
            <a:off x="-2" y="3647459"/>
            <a:ext cx="3491881" cy="321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barbaras\Desktop\FOTKE ZA SPLETNO STRAN\BOHINJ\Bohinj_lak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9" b="5348"/>
          <a:stretch/>
        </p:blipFill>
        <p:spPr bwMode="auto">
          <a:xfrm>
            <a:off x="3199243" y="4221088"/>
            <a:ext cx="2895206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\\STREZNIK\RedirectedFolders\Barbaras\My Documents\BARBARA - dokumenti\karavanke@prihodnost.eu\FOTO karavanke\FOTO ZRSVN\Andreja\kranjska lilija_Lilium carniolicu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r="9007"/>
          <a:stretch/>
        </p:blipFill>
        <p:spPr bwMode="auto">
          <a:xfrm>
            <a:off x="6090533" y="4221088"/>
            <a:ext cx="3053466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ovezana slik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19" b="29293"/>
          <a:stretch/>
        </p:blipFill>
        <p:spPr bwMode="auto">
          <a:xfrm>
            <a:off x="-1" y="-531440"/>
            <a:ext cx="91440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23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13" descr="Rezultat iskanja slik za bled"/>
          <p:cNvSpPr>
            <a:spLocks noChangeAspect="1" noChangeArrowheads="1"/>
          </p:cNvSpPr>
          <p:nvPr/>
        </p:nvSpPr>
        <p:spPr bwMode="auto">
          <a:xfrm>
            <a:off x="116682" y="-2947988"/>
            <a:ext cx="6150769" cy="615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Calibri" pitchFamily="34" charset="0"/>
            </a:endParaRPr>
          </a:p>
        </p:txBody>
      </p:sp>
      <p:pic>
        <p:nvPicPr>
          <p:cNvPr id="11" name="Picture 3" descr="C:\Users\barbaras\Desktop\FOTKE ZA SPLETNO STRAN\JESENICE\Jesenice_deffadi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3812143"/>
            <a:ext cx="4053176" cy="303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Rezultat iskanja slik za gorenjska al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"/>
          <a:stretch/>
        </p:blipFill>
        <p:spPr bwMode="auto">
          <a:xfrm>
            <a:off x="-684584" y="-12794"/>
            <a:ext cx="5701965" cy="383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C:\Users\barbaras\Desktop\FOTKE ZA SPLETNO STRAN\KRANJSKA GORA\Kr.Gora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 t="544" r="1341" b="-12588"/>
          <a:stretch/>
        </p:blipFill>
        <p:spPr bwMode="auto">
          <a:xfrm>
            <a:off x="4797079" y="-23884"/>
            <a:ext cx="4346921" cy="431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3" b="154"/>
          <a:stretch/>
        </p:blipFill>
        <p:spPr bwMode="auto">
          <a:xfrm>
            <a:off x="3368592" y="3818540"/>
            <a:ext cx="5775408" cy="303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75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C3ED42-EC10-476A-9078-30A4C9AE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008112"/>
          </a:xfrm>
        </p:spPr>
        <p:txBody>
          <a:bodyPr>
            <a:normAutofit/>
          </a:bodyPr>
          <a:lstStyle/>
          <a:p>
            <a:r>
              <a:rPr lang="sl-SI" sz="2800" dirty="0" err="1"/>
              <a:t>Change</a:t>
            </a:r>
            <a:r>
              <a:rPr lang="sl-SI" sz="2800" dirty="0"/>
              <a:t> </a:t>
            </a:r>
            <a:r>
              <a:rPr lang="sl-SI" sz="2800" dirty="0" err="1"/>
              <a:t>of</a:t>
            </a:r>
            <a:r>
              <a:rPr lang="sl-SI" sz="2800" dirty="0"/>
              <a:t> </a:t>
            </a:r>
            <a:r>
              <a:rPr lang="sl-SI" sz="2800" dirty="0" err="1"/>
              <a:t>paradigm</a:t>
            </a:r>
            <a:r>
              <a:rPr lang="sl-SI" sz="2800" dirty="0"/>
              <a:t> – </a:t>
            </a:r>
            <a:r>
              <a:rPr lang="sl-SI" sz="2800" dirty="0" err="1"/>
              <a:t>guests</a:t>
            </a:r>
            <a:r>
              <a:rPr lang="sl-SI" sz="2800" dirty="0"/>
              <a:t> </a:t>
            </a:r>
            <a:r>
              <a:rPr lang="sl-SI" sz="2800" dirty="0" err="1"/>
              <a:t>entering</a:t>
            </a:r>
            <a:r>
              <a:rPr lang="sl-SI" sz="2800" dirty="0"/>
              <a:t> in </a:t>
            </a:r>
            <a:r>
              <a:rPr lang="sl-SI" sz="2800" dirty="0" err="1"/>
              <a:t>our</a:t>
            </a:r>
            <a:r>
              <a:rPr lang="sl-SI" sz="2800" dirty="0"/>
              <a:t> </a:t>
            </a:r>
            <a:r>
              <a:rPr lang="sl-SI" sz="2800" dirty="0" err="1"/>
              <a:t>living</a:t>
            </a:r>
            <a:r>
              <a:rPr lang="sl-SI" sz="2800" dirty="0"/>
              <a:t> </a:t>
            </a:r>
            <a:r>
              <a:rPr lang="sl-SI" sz="2800" dirty="0" err="1"/>
              <a:t>room</a:t>
            </a:r>
            <a:r>
              <a:rPr lang="sl-SI" sz="2800" dirty="0"/>
              <a:t> –</a:t>
            </a:r>
            <a:r>
              <a:rPr lang="sl-SI" sz="2800" dirty="0" err="1"/>
              <a:t>respecttradition</a:t>
            </a:r>
            <a:r>
              <a:rPr lang="sl-SI" sz="2800" dirty="0"/>
              <a:t>/modern</a:t>
            </a:r>
            <a:endParaRPr lang="en-SI" sz="2800" dirty="0"/>
          </a:p>
        </p:txBody>
      </p:sp>
      <p:pic>
        <p:nvPicPr>
          <p:cNvPr id="6146" name="Picture 2" descr="Kurišče v črni kuhinji.">
            <a:extLst>
              <a:ext uri="{FF2B5EF4-FFF2-40B4-BE49-F238E27FC236}">
                <a16:creationId xmlns:a16="http://schemas.microsoft.com/office/drawing/2014/main" id="{2A116337-6F6E-4496-8B51-191A434D5F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474" y="1361758"/>
            <a:ext cx="358305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 Oplenovi hiši poteka tradicionalna vsakoletna prireditev ličkanje koruze.">
            <a:extLst>
              <a:ext uri="{FF2B5EF4-FFF2-40B4-BE49-F238E27FC236}">
                <a16:creationId xmlns:a16="http://schemas.microsoft.com/office/drawing/2014/main" id="{FB6B4FC2-B13F-45E3-A510-AD1EBC316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84" y="1361758"/>
            <a:ext cx="5568154" cy="27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 ">
            <a:extLst>
              <a:ext uri="{FF2B5EF4-FFF2-40B4-BE49-F238E27FC236}">
                <a16:creationId xmlns:a16="http://schemas.microsoft.com/office/drawing/2014/main" id="{3D41DE43-748B-403B-9A3A-A5F55BC6D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45024"/>
            <a:ext cx="9136032" cy="324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0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C3ED42-EC10-476A-9078-30A4C9AE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l-SI" dirty="0"/>
              <a:t>New </a:t>
            </a:r>
            <a:r>
              <a:rPr lang="sl-SI" dirty="0" err="1"/>
              <a:t>offer</a:t>
            </a:r>
            <a:r>
              <a:rPr lang="sl-SI" dirty="0"/>
              <a:t> - </a:t>
            </a:r>
            <a:r>
              <a:rPr lang="sl-SI" dirty="0" err="1"/>
              <a:t>off</a:t>
            </a:r>
            <a:r>
              <a:rPr lang="sl-SI" dirty="0"/>
              <a:t> </a:t>
            </a:r>
            <a:r>
              <a:rPr lang="sl-SI" dirty="0" err="1"/>
              <a:t>season</a:t>
            </a:r>
            <a:r>
              <a:rPr lang="sl-SI" dirty="0"/>
              <a:t> 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DFEA4A-7FAB-4D7A-AB55-4599BD5CC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sl-SI" dirty="0" err="1"/>
              <a:t>Wild</a:t>
            </a:r>
            <a:r>
              <a:rPr lang="sl-SI" dirty="0"/>
              <a:t> </a:t>
            </a:r>
            <a:r>
              <a:rPr lang="sl-SI" dirty="0" err="1"/>
              <a:t>flower</a:t>
            </a:r>
            <a:r>
              <a:rPr lang="sl-SI" dirty="0"/>
              <a:t> festival Bohinj</a:t>
            </a:r>
          </a:p>
          <a:p>
            <a:r>
              <a:rPr lang="sl-SI" dirty="0" err="1"/>
              <a:t>Exclusive</a:t>
            </a:r>
            <a:r>
              <a:rPr lang="sl-SI" dirty="0"/>
              <a:t> </a:t>
            </a:r>
            <a:r>
              <a:rPr lang="sl-SI" dirty="0" err="1"/>
              <a:t>local</a:t>
            </a:r>
            <a:r>
              <a:rPr lang="sl-SI" dirty="0"/>
              <a:t> </a:t>
            </a:r>
            <a:r>
              <a:rPr lang="sl-SI" dirty="0" err="1"/>
              <a:t>culinary</a:t>
            </a:r>
            <a:r>
              <a:rPr lang="sl-SI" dirty="0"/>
              <a:t> </a:t>
            </a:r>
            <a:r>
              <a:rPr lang="sl-SI" dirty="0" err="1"/>
              <a:t>experience</a:t>
            </a:r>
            <a:r>
              <a:rPr lang="sl-SI" dirty="0"/>
              <a:t> on </a:t>
            </a:r>
            <a:r>
              <a:rPr lang="sl-SI" dirty="0" err="1"/>
              <a:t>steam</a:t>
            </a:r>
            <a:r>
              <a:rPr lang="sl-SI" dirty="0"/>
              <a:t> </a:t>
            </a:r>
            <a:r>
              <a:rPr lang="sl-SI" dirty="0" err="1"/>
              <a:t>train</a:t>
            </a:r>
            <a:r>
              <a:rPr lang="sl-SI" dirty="0"/>
              <a:t> –</a:t>
            </a:r>
            <a:r>
              <a:rPr lang="sl-SI" dirty="0" err="1"/>
              <a:t>national</a:t>
            </a:r>
            <a:r>
              <a:rPr lang="sl-SI" dirty="0"/>
              <a:t> </a:t>
            </a:r>
            <a:r>
              <a:rPr lang="sl-SI" dirty="0" err="1"/>
              <a:t>reward</a:t>
            </a:r>
            <a:r>
              <a:rPr lang="sl-SI" dirty="0"/>
              <a:t> </a:t>
            </a:r>
            <a:r>
              <a:rPr lang="sl-SI" sz="2400" dirty="0" err="1"/>
              <a:t>from</a:t>
            </a:r>
            <a:r>
              <a:rPr lang="sl-SI" sz="2400" dirty="0"/>
              <a:t> Bohinj to Soča </a:t>
            </a:r>
            <a:r>
              <a:rPr lang="sl-SI" sz="2400" dirty="0" err="1"/>
              <a:t>Valley</a:t>
            </a:r>
            <a:r>
              <a:rPr lang="sl-SI" sz="2400" dirty="0"/>
              <a:t> </a:t>
            </a:r>
            <a:r>
              <a:rPr lang="sl-SI" sz="2400" dirty="0" err="1"/>
              <a:t>cooperation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/>
              <a:t>Higher</a:t>
            </a:r>
            <a:r>
              <a:rPr lang="sl-SI" sz="2400" dirty="0"/>
              <a:t> </a:t>
            </a:r>
            <a:r>
              <a:rPr lang="sl-SI" sz="2400" dirty="0" err="1"/>
              <a:t>school</a:t>
            </a:r>
            <a:r>
              <a:rPr lang="sl-SI" sz="2400" dirty="0"/>
              <a:t> </a:t>
            </a:r>
            <a:r>
              <a:rPr lang="sl-SI" sz="2400" dirty="0" err="1"/>
              <a:t>for</a:t>
            </a:r>
            <a:r>
              <a:rPr lang="sl-SI" sz="2400" dirty="0"/>
              <a:t> </a:t>
            </a:r>
            <a:r>
              <a:rPr lang="sl-SI" sz="2400" dirty="0" err="1"/>
              <a:t>tourism</a:t>
            </a:r>
            <a:r>
              <a:rPr lang="sl-SI" sz="2400" dirty="0"/>
              <a:t> </a:t>
            </a:r>
            <a:r>
              <a:rPr lang="sl-SI" sz="2400" dirty="0" err="1"/>
              <a:t>and</a:t>
            </a:r>
            <a:r>
              <a:rPr lang="sl-SI" sz="2400" dirty="0"/>
              <a:t> </a:t>
            </a:r>
            <a:r>
              <a:rPr lang="sl-SI" sz="2400" dirty="0" err="1"/>
              <a:t>catering</a:t>
            </a:r>
            <a:r>
              <a:rPr lang="sl-SI" sz="2400" dirty="0"/>
              <a:t> </a:t>
            </a:r>
            <a:r>
              <a:rPr lang="sl-SI" sz="2400" dirty="0" err="1"/>
              <a:t>and</a:t>
            </a:r>
            <a:r>
              <a:rPr lang="sl-SI" sz="2400" dirty="0"/>
              <a:t> </a:t>
            </a:r>
            <a:r>
              <a:rPr lang="sl-SI" sz="2400" dirty="0" err="1"/>
              <a:t>Slovenian</a:t>
            </a:r>
            <a:r>
              <a:rPr lang="sl-SI" sz="2400" dirty="0"/>
              <a:t> </a:t>
            </a:r>
            <a:r>
              <a:rPr lang="sl-SI" sz="2400" dirty="0" err="1"/>
              <a:t>railway</a:t>
            </a:r>
            <a:r>
              <a:rPr lang="sl-SI" sz="2400" dirty="0"/>
              <a:t> </a:t>
            </a:r>
            <a:r>
              <a:rPr lang="sl-SI" sz="2400" dirty="0" err="1"/>
              <a:t>company</a:t>
            </a:r>
            <a:r>
              <a:rPr lang="sl-SI" sz="2400" dirty="0"/>
              <a:t> </a:t>
            </a:r>
            <a:r>
              <a:rPr lang="sl-SI" sz="2400" dirty="0" err="1"/>
              <a:t>and</a:t>
            </a:r>
            <a:r>
              <a:rPr lang="sl-SI" sz="2400" dirty="0"/>
              <a:t> </a:t>
            </a:r>
            <a:r>
              <a:rPr lang="sl-SI" sz="2400" dirty="0" err="1"/>
              <a:t>suppliers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/>
              <a:t>local</a:t>
            </a:r>
            <a:r>
              <a:rPr lang="sl-SI" sz="2400" dirty="0"/>
              <a:t> </a:t>
            </a:r>
            <a:r>
              <a:rPr lang="sl-SI" sz="2400" dirty="0" err="1"/>
              <a:t>food</a:t>
            </a:r>
            <a:endParaRPr lang="sl-SI" sz="2400" dirty="0"/>
          </a:p>
          <a:p>
            <a:r>
              <a:rPr lang="sl-SI" dirty="0" err="1"/>
              <a:t>Culinary</a:t>
            </a:r>
            <a:r>
              <a:rPr lang="sl-SI" dirty="0"/>
              <a:t> </a:t>
            </a:r>
            <a:r>
              <a:rPr lang="sl-SI" dirty="0" err="1"/>
              <a:t>circle</a:t>
            </a:r>
            <a:r>
              <a:rPr lang="sl-SI" dirty="0"/>
              <a:t> Taste Radovljica – </a:t>
            </a:r>
            <a:r>
              <a:rPr lang="sl-SI" sz="2400" dirty="0" err="1"/>
              <a:t>several</a:t>
            </a:r>
            <a:r>
              <a:rPr lang="sl-SI" sz="2400" dirty="0"/>
              <a:t> </a:t>
            </a:r>
            <a:r>
              <a:rPr lang="sl-SI" sz="2400" dirty="0" err="1"/>
              <a:t>inns</a:t>
            </a:r>
            <a:r>
              <a:rPr lang="sl-SI" sz="2400" dirty="0"/>
              <a:t> </a:t>
            </a:r>
            <a:r>
              <a:rPr lang="sl-SI" sz="2400" dirty="0" err="1"/>
              <a:t>working</a:t>
            </a:r>
            <a:r>
              <a:rPr lang="sl-SI" sz="2400" dirty="0"/>
              <a:t> </a:t>
            </a:r>
            <a:r>
              <a:rPr lang="sl-SI" sz="2400" dirty="0" err="1"/>
              <a:t>together</a:t>
            </a:r>
            <a:r>
              <a:rPr lang="sl-SI" sz="2400" dirty="0"/>
              <a:t> in </a:t>
            </a:r>
            <a:r>
              <a:rPr lang="sl-SI" sz="2400" dirty="0" err="1"/>
              <a:t>presenting</a:t>
            </a:r>
            <a:r>
              <a:rPr lang="sl-SI" sz="2400" dirty="0"/>
              <a:t> </a:t>
            </a:r>
            <a:r>
              <a:rPr lang="sl-SI" sz="2400" dirty="0" err="1"/>
              <a:t>local</a:t>
            </a:r>
            <a:r>
              <a:rPr lang="sl-SI" sz="2400" dirty="0"/>
              <a:t> </a:t>
            </a:r>
            <a:r>
              <a:rPr lang="sl-SI" sz="2400" dirty="0" err="1"/>
              <a:t>innovative</a:t>
            </a:r>
            <a:r>
              <a:rPr lang="sl-SI" sz="2400" dirty="0"/>
              <a:t> </a:t>
            </a:r>
            <a:r>
              <a:rPr lang="sl-SI" sz="2400" dirty="0" err="1"/>
              <a:t>dishes</a:t>
            </a:r>
            <a:endParaRPr lang="sl-SI" sz="2400" dirty="0"/>
          </a:p>
          <a:p>
            <a:r>
              <a:rPr lang="sl-SI" dirty="0"/>
              <a:t>Dark </a:t>
            </a:r>
            <a:r>
              <a:rPr lang="sl-SI" dirty="0" err="1"/>
              <a:t>sky</a:t>
            </a:r>
            <a:r>
              <a:rPr lang="sl-SI" dirty="0"/>
              <a:t> </a:t>
            </a:r>
            <a:r>
              <a:rPr lang="sl-SI" dirty="0" err="1"/>
              <a:t>initiative</a:t>
            </a:r>
            <a:r>
              <a:rPr lang="sl-SI" dirty="0"/>
              <a:t> </a:t>
            </a:r>
            <a:r>
              <a:rPr lang="sl-SI" dirty="0" err="1"/>
              <a:t>Julian</a:t>
            </a:r>
            <a:r>
              <a:rPr lang="sl-SI" dirty="0"/>
              <a:t> </a:t>
            </a:r>
            <a:r>
              <a:rPr lang="sl-SI" dirty="0" err="1"/>
              <a:t>Alps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1E65197-8A39-4B08-B87B-86D66E1582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941168"/>
            <a:ext cx="2555776" cy="191683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B5AB10F-051C-4512-8E3E-BBAB00191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40" y="4941168"/>
            <a:ext cx="2627784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ditional homemade dishes">
            <a:extLst>
              <a:ext uri="{FF2B5EF4-FFF2-40B4-BE49-F238E27FC236}">
                <a16:creationId xmlns:a16="http://schemas.microsoft.com/office/drawing/2014/main" id="{BEE1A4F8-56D6-4345-871B-8F02501CE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1112"/>
            <a:ext cx="396044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73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C3ED42-EC10-476A-9078-30A4C9AE6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/>
              <a:t>Joint</a:t>
            </a:r>
            <a:r>
              <a:rPr lang="sl-SI" dirty="0"/>
              <a:t> </a:t>
            </a:r>
            <a:r>
              <a:rPr lang="sl-SI" dirty="0" err="1"/>
              <a:t>work</a:t>
            </a:r>
            <a:r>
              <a:rPr lang="sl-SI" dirty="0"/>
              <a:t> </a:t>
            </a:r>
            <a:r>
              <a:rPr lang="sl-SI" dirty="0" err="1"/>
              <a:t>bring</a:t>
            </a:r>
            <a:r>
              <a:rPr lang="sl-SI" dirty="0"/>
              <a:t> </a:t>
            </a:r>
            <a:r>
              <a:rPr lang="sl-SI" dirty="0" err="1"/>
              <a:t>results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 err="1"/>
              <a:t>joint</a:t>
            </a:r>
            <a:r>
              <a:rPr lang="sl-SI" dirty="0"/>
              <a:t> </a:t>
            </a:r>
            <a:r>
              <a:rPr lang="sl-SI" dirty="0" err="1"/>
              <a:t>initiatives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DFEA4A-7FAB-4D7A-AB55-4599BD5CC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5433467"/>
          </a:xfrm>
        </p:spPr>
        <p:txBody>
          <a:bodyPr>
            <a:normAutofit/>
          </a:bodyPr>
          <a:lstStyle/>
          <a:p>
            <a:endParaRPr lang="sl-SI" dirty="0"/>
          </a:p>
          <a:p>
            <a:r>
              <a:rPr lang="sl-SI" dirty="0" err="1"/>
              <a:t>Biosphere</a:t>
            </a:r>
            <a:r>
              <a:rPr lang="sl-SI" dirty="0"/>
              <a:t> </a:t>
            </a:r>
            <a:r>
              <a:rPr lang="sl-SI" dirty="0" err="1"/>
              <a:t>reserve</a:t>
            </a:r>
            <a:r>
              <a:rPr lang="sl-SI" dirty="0"/>
              <a:t> </a:t>
            </a:r>
            <a:r>
              <a:rPr lang="sl-SI" sz="2000" dirty="0"/>
              <a:t>– </a:t>
            </a:r>
            <a:r>
              <a:rPr lang="sl-SI" sz="2000" dirty="0" err="1"/>
              <a:t>joint</a:t>
            </a:r>
            <a:r>
              <a:rPr lang="sl-SI" sz="2000" dirty="0"/>
              <a:t> </a:t>
            </a:r>
            <a:r>
              <a:rPr lang="sl-SI" sz="2000" dirty="0" err="1"/>
              <a:t>work</a:t>
            </a:r>
            <a:r>
              <a:rPr lang="sl-SI" sz="2000" dirty="0"/>
              <a:t> </a:t>
            </a:r>
            <a:r>
              <a:rPr lang="sl-SI" sz="2000" dirty="0" err="1"/>
              <a:t>and</a:t>
            </a:r>
            <a:r>
              <a:rPr lang="sl-SI" sz="2000" dirty="0"/>
              <a:t>  </a:t>
            </a:r>
            <a:r>
              <a:rPr lang="sl-SI" sz="2000" dirty="0" err="1"/>
              <a:t>cooperation:agriculture</a:t>
            </a:r>
            <a:r>
              <a:rPr lang="sl-SI" sz="2000" dirty="0"/>
              <a:t>, </a:t>
            </a:r>
            <a:r>
              <a:rPr lang="sl-SI" sz="2000" dirty="0" err="1"/>
              <a:t>economy</a:t>
            </a:r>
            <a:r>
              <a:rPr lang="sl-SI" sz="2000" dirty="0"/>
              <a:t>, </a:t>
            </a:r>
            <a:r>
              <a:rPr lang="sl-SI" sz="2000" dirty="0" err="1"/>
              <a:t>tourism</a:t>
            </a:r>
            <a:r>
              <a:rPr lang="sl-SI" sz="2000" dirty="0"/>
              <a:t>, </a:t>
            </a:r>
            <a:r>
              <a:rPr lang="sl-SI" sz="2000" dirty="0" err="1"/>
              <a:t>sustainable</a:t>
            </a:r>
            <a:r>
              <a:rPr lang="sl-SI" sz="2000" dirty="0"/>
              <a:t> </a:t>
            </a:r>
            <a:r>
              <a:rPr lang="sl-SI" sz="2000" dirty="0" err="1"/>
              <a:t>mobility</a:t>
            </a:r>
            <a:r>
              <a:rPr lang="sl-SI" sz="2000" dirty="0"/>
              <a:t>, </a:t>
            </a:r>
            <a:r>
              <a:rPr lang="sl-SI" sz="2000" dirty="0" err="1"/>
              <a:t>services</a:t>
            </a:r>
            <a:r>
              <a:rPr lang="sl-SI" sz="2000" dirty="0"/>
              <a:t> </a:t>
            </a:r>
            <a:r>
              <a:rPr lang="sl-SI" sz="2000" dirty="0" err="1"/>
              <a:t>for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inhabitants</a:t>
            </a:r>
            <a:endParaRPr lang="sl-SI" sz="2000" dirty="0"/>
          </a:p>
          <a:p>
            <a:r>
              <a:rPr lang="sl-SI" dirty="0"/>
              <a:t>Bohinjsko </a:t>
            </a:r>
            <a:r>
              <a:rPr lang="sl-SI" dirty="0" err="1"/>
              <a:t>brand</a:t>
            </a:r>
            <a:r>
              <a:rPr lang="sl-SI" dirty="0"/>
              <a:t> </a:t>
            </a:r>
            <a:r>
              <a:rPr lang="sl-SI" sz="2400" dirty="0"/>
              <a:t>– same </a:t>
            </a:r>
            <a:r>
              <a:rPr lang="sl-SI" sz="2400" dirty="0" err="1"/>
              <a:t>methodology</a:t>
            </a:r>
            <a:r>
              <a:rPr lang="sl-SI" sz="2400" dirty="0"/>
              <a:t> –</a:t>
            </a:r>
            <a:r>
              <a:rPr lang="sl-SI" sz="2400" dirty="0" err="1"/>
              <a:t>approaches</a:t>
            </a:r>
            <a:r>
              <a:rPr lang="sl-SI" sz="2400" dirty="0"/>
              <a:t> </a:t>
            </a:r>
            <a:r>
              <a:rPr lang="sl-SI" sz="2400" dirty="0" err="1"/>
              <a:t>for</a:t>
            </a:r>
            <a:r>
              <a:rPr lang="sl-SI" sz="2400" dirty="0"/>
              <a:t> </a:t>
            </a:r>
            <a:r>
              <a:rPr lang="sl-SI" sz="2400" dirty="0" err="1"/>
              <a:t>the</a:t>
            </a:r>
            <a:r>
              <a:rPr lang="sl-SI" sz="2400" dirty="0"/>
              <a:t> </a:t>
            </a:r>
            <a:r>
              <a:rPr lang="sl-SI" sz="2400" dirty="0" err="1"/>
              <a:t>whole</a:t>
            </a:r>
            <a:r>
              <a:rPr lang="sl-SI" sz="2400" dirty="0"/>
              <a:t> </a:t>
            </a:r>
            <a:r>
              <a:rPr lang="sl-SI" sz="2400" dirty="0" err="1"/>
              <a:t>Julian</a:t>
            </a:r>
            <a:r>
              <a:rPr lang="sl-SI" sz="2400" dirty="0"/>
              <a:t> </a:t>
            </a:r>
            <a:r>
              <a:rPr lang="sl-SI" sz="2400" dirty="0" err="1"/>
              <a:t>Alps</a:t>
            </a:r>
            <a:endParaRPr lang="sl-SI" sz="2400" dirty="0"/>
          </a:p>
          <a:p>
            <a:r>
              <a:rPr lang="sl-SI" dirty="0" err="1"/>
              <a:t>Julian</a:t>
            </a:r>
            <a:r>
              <a:rPr lang="sl-SI" dirty="0"/>
              <a:t> </a:t>
            </a:r>
            <a:r>
              <a:rPr lang="sl-SI" dirty="0" err="1"/>
              <a:t>Alps</a:t>
            </a:r>
            <a:r>
              <a:rPr lang="sl-SI" dirty="0"/>
              <a:t> </a:t>
            </a:r>
            <a:r>
              <a:rPr lang="sl-SI" dirty="0" err="1"/>
              <a:t>trails</a:t>
            </a:r>
            <a:r>
              <a:rPr lang="sl-SI" dirty="0"/>
              <a:t> </a:t>
            </a:r>
            <a:r>
              <a:rPr lang="sl-SI" sz="2400" dirty="0"/>
              <a:t>– </a:t>
            </a:r>
            <a:r>
              <a:rPr lang="sl-SI" sz="2400" dirty="0" err="1"/>
              <a:t>trails</a:t>
            </a:r>
            <a:r>
              <a:rPr lang="sl-SI" sz="2400" dirty="0"/>
              <a:t> in </a:t>
            </a:r>
            <a:r>
              <a:rPr lang="sl-SI" sz="2400" dirty="0" err="1"/>
              <a:t>the</a:t>
            </a:r>
            <a:r>
              <a:rPr lang="sl-SI" sz="2400" dirty="0"/>
              <a:t> </a:t>
            </a:r>
            <a:r>
              <a:rPr lang="sl-SI" sz="2400" dirty="0" err="1"/>
              <a:t>valley</a:t>
            </a:r>
            <a:r>
              <a:rPr lang="sl-SI" sz="2400" dirty="0"/>
              <a:t> </a:t>
            </a:r>
            <a:r>
              <a:rPr lang="sl-SI" sz="2400" dirty="0" err="1"/>
              <a:t>with</a:t>
            </a:r>
            <a:r>
              <a:rPr lang="sl-SI" sz="2400" dirty="0"/>
              <a:t> </a:t>
            </a:r>
            <a:r>
              <a:rPr lang="sl-SI" sz="2400" dirty="0" err="1"/>
              <a:t>the</a:t>
            </a:r>
            <a:r>
              <a:rPr lang="sl-SI" sz="2400" dirty="0"/>
              <a:t> </a:t>
            </a:r>
            <a:r>
              <a:rPr lang="sl-SI" sz="2400" dirty="0" err="1"/>
              <a:t>wiew</a:t>
            </a:r>
            <a:r>
              <a:rPr lang="sl-SI" sz="2400" dirty="0"/>
              <a:t> on </a:t>
            </a:r>
            <a:r>
              <a:rPr lang="sl-SI" sz="2400" dirty="0" err="1"/>
              <a:t>highest</a:t>
            </a:r>
            <a:r>
              <a:rPr lang="sl-SI" sz="2400" dirty="0"/>
              <a:t> </a:t>
            </a:r>
            <a:r>
              <a:rPr lang="sl-SI" sz="2400" dirty="0" err="1"/>
              <a:t>mountain</a:t>
            </a:r>
            <a:r>
              <a:rPr lang="sl-SI" sz="2400" dirty="0"/>
              <a:t> Triglav</a:t>
            </a:r>
          </a:p>
          <a:p>
            <a:r>
              <a:rPr lang="sl-SI" dirty="0" err="1"/>
              <a:t>Local</a:t>
            </a:r>
            <a:r>
              <a:rPr lang="sl-SI" dirty="0"/>
              <a:t> </a:t>
            </a:r>
            <a:r>
              <a:rPr lang="sl-SI" dirty="0" err="1"/>
              <a:t>materials</a:t>
            </a:r>
            <a:r>
              <a:rPr lang="sl-SI" dirty="0"/>
              <a:t> </a:t>
            </a:r>
            <a:r>
              <a:rPr lang="sl-SI" sz="2400" dirty="0" err="1"/>
              <a:t>e.g.typical</a:t>
            </a:r>
            <a:r>
              <a:rPr lang="sl-SI" sz="2400" dirty="0"/>
              <a:t> </a:t>
            </a:r>
            <a:r>
              <a:rPr lang="sl-SI" sz="2400" dirty="0" err="1"/>
              <a:t>new</a:t>
            </a:r>
            <a:r>
              <a:rPr lang="sl-SI" sz="2400" dirty="0"/>
              <a:t> design/</a:t>
            </a:r>
            <a:r>
              <a:rPr lang="sl-SI" sz="2400" dirty="0" err="1"/>
              <a:t>tradition</a:t>
            </a:r>
            <a:r>
              <a:rPr lang="sl-SI" sz="2400" dirty="0"/>
              <a:t> Eco hotel </a:t>
            </a:r>
          </a:p>
          <a:p>
            <a:endParaRPr lang="sl-SI" dirty="0"/>
          </a:p>
        </p:txBody>
      </p:sp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80DF55ED-DBA2-4CBD-99FC-D739182FE63F}"/>
              </a:ext>
            </a:extLst>
          </p:cNvPr>
          <p:cNvSpPr txBox="1">
            <a:spLocks/>
          </p:cNvSpPr>
          <p:nvPr/>
        </p:nvSpPr>
        <p:spPr>
          <a:xfrm>
            <a:off x="4823520" y="4169702"/>
            <a:ext cx="4097161" cy="1667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/>
          </a:p>
          <a:p>
            <a:endParaRPr lang="sl-SI" dirty="0"/>
          </a:p>
        </p:txBody>
      </p:sp>
      <p:pic>
        <p:nvPicPr>
          <p:cNvPr id="9" name="Picture 2" descr="Slikovni rezultati za julian alps trail">
            <a:extLst>
              <a:ext uri="{FF2B5EF4-FFF2-40B4-BE49-F238E27FC236}">
                <a16:creationId xmlns:a16="http://schemas.microsoft.com/office/drawing/2014/main" id="{E91651B9-255D-4F8F-887F-A13F95809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69" y="4581127"/>
            <a:ext cx="5292080" cy="225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 Vhod v sobo ">
            <a:extLst>
              <a:ext uri="{FF2B5EF4-FFF2-40B4-BE49-F238E27FC236}">
                <a16:creationId xmlns:a16="http://schemas.microsoft.com/office/drawing/2014/main" id="{20D53A81-A47C-4CC7-94A7-3A5A35B42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81128"/>
            <a:ext cx="3995936" cy="225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9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5A98DD-7765-4243-81CE-47C36625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Sources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photos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5088DE-4867-46E0-80B7-80C01D27A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BSC Kranj</a:t>
            </a:r>
          </a:p>
          <a:p>
            <a:r>
              <a:rPr lang="sl-SI" dirty="0"/>
              <a:t>Gorenjski muzej</a:t>
            </a:r>
          </a:p>
          <a:p>
            <a:r>
              <a:rPr lang="sl-SI" dirty="0"/>
              <a:t>Turizem Bohinj</a:t>
            </a:r>
          </a:p>
          <a:p>
            <a:r>
              <a:rPr lang="sl-SI" dirty="0"/>
              <a:t>Eco hotel Bohinj</a:t>
            </a:r>
          </a:p>
          <a:p>
            <a:r>
              <a:rPr lang="sl-SI" dirty="0"/>
              <a:t>Turizem Radovljica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144594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211</Words>
  <Application>Microsoft Office PowerPoint</Application>
  <PresentationFormat>Skjermfremvisning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Officeova tema</vt:lpstr>
      <vt:lpstr>   CHANGE OF PARADIGM OF SUSTAINABLE GREEN TOURISM JULIAN ALPS, SLOVENIA  Vestland: 17.03.2021  M.Sc. Helena Cvenkel,director for research and development BSC Kranj Regional development agency of Gorenjska  </vt:lpstr>
      <vt:lpstr>Gorenjska/Slovenia</vt:lpstr>
      <vt:lpstr>Julian Alps Protected areas and Natura 2000 </vt:lpstr>
      <vt:lpstr>PowerPoint-presentasjon</vt:lpstr>
      <vt:lpstr>PowerPoint-presentasjon</vt:lpstr>
      <vt:lpstr>Change of paradigm – guests entering in our living room –respecttradition/modern</vt:lpstr>
      <vt:lpstr>New offer - off season </vt:lpstr>
      <vt:lpstr>Joint work bring results  joint initiatives</vt:lpstr>
      <vt:lpstr>Sources of photos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Barbara Špehar</dc:creator>
  <cp:lastModifiedBy>Helena Cvenkel</cp:lastModifiedBy>
  <cp:revision>21</cp:revision>
  <dcterms:created xsi:type="dcterms:W3CDTF">2017-11-20T08:06:57Z</dcterms:created>
  <dcterms:modified xsi:type="dcterms:W3CDTF">2021-03-17T08:51:49Z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-1866019007</vt:i4>
  </property>
  <property fmtid="{D5CDD505-2E9C-101B-9397-08002B2CF9AE}" pid="3" name="_NewReviewCycle">
    <vt:lpwstr/>
  </property>
  <property fmtid="{D5CDD505-2E9C-101B-9397-08002B2CF9AE}" pid="4" name="_EmailSubject">
    <vt:lpwstr>Nettside - oppdatering Internasjonalt kommunenettverk</vt:lpwstr>
  </property>
  <property fmtid="{D5CDD505-2E9C-101B-9397-08002B2CF9AE}" pid="5" name="_AuthorEmail">
    <vt:lpwstr>Marit.Kristine.Einen@vlfk.no</vt:lpwstr>
  </property>
  <property fmtid="{D5CDD505-2E9C-101B-9397-08002B2CF9AE}" pid="6" name="_AuthorEmailDisplayName">
    <vt:lpwstr>Marit Kristine Einen</vt:lpwstr>
  </property>
</Properties>
</file>