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6" r:id="rId4"/>
  </p:sldMasterIdLst>
  <p:sldIdLst>
    <p:sldId id="697" r:id="rId5"/>
    <p:sldId id="69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D6F"/>
    <a:srgbClr val="CCFF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E168D-EB4A-464E-90AE-BDEC38EE4815}" v="2" dt="2021-03-16T13:16:56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6" autoAdjust="0"/>
    <p:restoredTop sz="95588"/>
  </p:normalViewPr>
  <p:slideViewPr>
    <p:cSldViewPr snapToGrid="0" snapToObjects="1">
      <p:cViewPr varScale="1">
        <p:scale>
          <a:sx n="97" d="100"/>
          <a:sy n="97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e Monrad Johnsen" userId="e37b2b16-ddc5-4444-b3bd-d49e9546f0f1" providerId="ADAL" clId="{1AFE168D-EB4A-464E-90AE-BDEC38EE4815}"/>
    <pc:docChg chg="delSld modSld">
      <pc:chgData name="Arne Monrad Johnsen" userId="e37b2b16-ddc5-4444-b3bd-d49e9546f0f1" providerId="ADAL" clId="{1AFE168D-EB4A-464E-90AE-BDEC38EE4815}" dt="2021-03-16T13:17:35.723" v="7" actId="692"/>
      <pc:docMkLst>
        <pc:docMk/>
      </pc:docMkLst>
      <pc:sldChg chg="del">
        <pc:chgData name="Arne Monrad Johnsen" userId="e37b2b16-ddc5-4444-b3bd-d49e9546f0f1" providerId="ADAL" clId="{1AFE168D-EB4A-464E-90AE-BDEC38EE4815}" dt="2021-03-16T13:16:37.545" v="0" actId="47"/>
        <pc:sldMkLst>
          <pc:docMk/>
          <pc:sldMk cId="234626011" sldId="689"/>
        </pc:sldMkLst>
      </pc:sldChg>
      <pc:sldChg chg="del">
        <pc:chgData name="Arne Monrad Johnsen" userId="e37b2b16-ddc5-4444-b3bd-d49e9546f0f1" providerId="ADAL" clId="{1AFE168D-EB4A-464E-90AE-BDEC38EE4815}" dt="2021-03-16T13:16:40.855" v="2" actId="47"/>
        <pc:sldMkLst>
          <pc:docMk/>
          <pc:sldMk cId="920403195" sldId="696"/>
        </pc:sldMkLst>
      </pc:sldChg>
      <pc:sldChg chg="modSp mod modAnim">
        <pc:chgData name="Arne Monrad Johnsen" userId="e37b2b16-ddc5-4444-b3bd-d49e9546f0f1" providerId="ADAL" clId="{1AFE168D-EB4A-464E-90AE-BDEC38EE4815}" dt="2021-03-16T13:17:35.723" v="7" actId="692"/>
        <pc:sldMkLst>
          <pc:docMk/>
          <pc:sldMk cId="2505447733" sldId="697"/>
        </pc:sldMkLst>
        <pc:cxnChg chg="mod">
          <ac:chgData name="Arne Monrad Johnsen" userId="e37b2b16-ddc5-4444-b3bd-d49e9546f0f1" providerId="ADAL" clId="{1AFE168D-EB4A-464E-90AE-BDEC38EE4815}" dt="2021-03-16T13:17:35.723" v="7" actId="692"/>
          <ac:cxnSpMkLst>
            <pc:docMk/>
            <pc:sldMk cId="2505447733" sldId="697"/>
            <ac:cxnSpMk id="13" creationId="{8EB015B5-1118-4ACB-B46F-7AC4E13C6C36}"/>
          </ac:cxnSpMkLst>
        </pc:cxnChg>
        <pc:cxnChg chg="mod">
          <ac:chgData name="Arne Monrad Johnsen" userId="e37b2b16-ddc5-4444-b3bd-d49e9546f0f1" providerId="ADAL" clId="{1AFE168D-EB4A-464E-90AE-BDEC38EE4815}" dt="2021-03-16T13:17:35.723" v="7" actId="692"/>
          <ac:cxnSpMkLst>
            <pc:docMk/>
            <pc:sldMk cId="2505447733" sldId="697"/>
            <ac:cxnSpMk id="29" creationId="{8270C6B3-7EB0-413B-91F0-B0918222D418}"/>
          </ac:cxnSpMkLst>
        </pc:cxnChg>
        <pc:cxnChg chg="mod">
          <ac:chgData name="Arne Monrad Johnsen" userId="e37b2b16-ddc5-4444-b3bd-d49e9546f0f1" providerId="ADAL" clId="{1AFE168D-EB4A-464E-90AE-BDEC38EE4815}" dt="2021-03-16T13:17:35.723" v="7" actId="692"/>
          <ac:cxnSpMkLst>
            <pc:docMk/>
            <pc:sldMk cId="2505447733" sldId="697"/>
            <ac:cxnSpMk id="31" creationId="{28C05767-0F3B-4772-94CC-25FC2F2E94CB}"/>
          </ac:cxnSpMkLst>
        </pc:cxnChg>
      </pc:sldChg>
      <pc:sldChg chg="del">
        <pc:chgData name="Arne Monrad Johnsen" userId="e37b2b16-ddc5-4444-b3bd-d49e9546f0f1" providerId="ADAL" clId="{1AFE168D-EB4A-464E-90AE-BDEC38EE4815}" dt="2021-03-16T13:16:39.137" v="1" actId="47"/>
        <pc:sldMkLst>
          <pc:docMk/>
          <pc:sldMk cId="143170412" sldId="6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85599-621C-4E50-A0DF-42171F9E2F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B842F7D5-81C2-4A46-B3BC-2499E2769970}">
      <dgm:prSet phldrT="[Tekst]" custT="1"/>
      <dgm:spPr/>
      <dgm:t>
        <a:bodyPr/>
        <a:lstStyle/>
        <a:p>
          <a:r>
            <a:rPr lang="nn-NO" sz="2400" dirty="0"/>
            <a:t>BORDET</a:t>
          </a:r>
        </a:p>
      </dgm:t>
    </dgm:pt>
    <dgm:pt modelId="{4654DBC7-7D49-4236-ABF7-EB220A93A1B1}" type="parTrans" cxnId="{4660309E-7DD0-43A1-B835-81C7C53DA248}">
      <dgm:prSet/>
      <dgm:spPr/>
      <dgm:t>
        <a:bodyPr/>
        <a:lstStyle/>
        <a:p>
          <a:endParaRPr lang="nn-NO" sz="2400"/>
        </a:p>
      </dgm:t>
    </dgm:pt>
    <dgm:pt modelId="{F9302CB0-9C81-4ABC-8A4B-0A7505AD6231}" type="sibTrans" cxnId="{4660309E-7DD0-43A1-B835-81C7C53DA248}">
      <dgm:prSet/>
      <dgm:spPr/>
      <dgm:t>
        <a:bodyPr/>
        <a:lstStyle/>
        <a:p>
          <a:endParaRPr lang="nn-NO" sz="2400"/>
        </a:p>
      </dgm:t>
    </dgm:pt>
    <dgm:pt modelId="{1B297A83-72D2-4E93-AEF8-B4456360A128}">
      <dgm:prSet phldrT="[Tekst]" custT="1"/>
      <dgm:spPr>
        <a:solidFill>
          <a:srgbClr val="FFFF0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nn-NO" sz="1100" dirty="0"/>
            <a:t>NÆRING</a:t>
          </a:r>
        </a:p>
      </dgm:t>
    </dgm:pt>
    <dgm:pt modelId="{8F6792F7-0807-45F2-9EDB-0E0F413CB297}" type="parTrans" cxnId="{43BFB8BC-E43E-457A-B8C1-6B638AD4D907}">
      <dgm:prSet/>
      <dgm:spPr/>
      <dgm:t>
        <a:bodyPr/>
        <a:lstStyle/>
        <a:p>
          <a:endParaRPr lang="nn-NO" sz="2400"/>
        </a:p>
      </dgm:t>
    </dgm:pt>
    <dgm:pt modelId="{7EAA2427-072F-4965-95FA-138FC7AA730D}" type="sibTrans" cxnId="{43BFB8BC-E43E-457A-B8C1-6B638AD4D907}">
      <dgm:prSet/>
      <dgm:spPr/>
      <dgm:t>
        <a:bodyPr/>
        <a:lstStyle/>
        <a:p>
          <a:endParaRPr lang="nn-NO" sz="2400"/>
        </a:p>
      </dgm:t>
    </dgm:pt>
    <dgm:pt modelId="{93CC5236-20F3-4397-8951-1F1D4231FFBE}">
      <dgm:prSet phldrT="[Tekst]" custT="1"/>
      <dgm:spPr>
        <a:solidFill>
          <a:srgbClr val="FFFF00"/>
        </a:solidFill>
      </dgm:spPr>
      <dgm:t>
        <a:bodyPr/>
        <a:lstStyle/>
        <a:p>
          <a:r>
            <a:rPr lang="nn-NO" sz="1100" dirty="0"/>
            <a:t>SKULE / UH </a:t>
          </a:r>
        </a:p>
      </dgm:t>
    </dgm:pt>
    <dgm:pt modelId="{0B8891F7-F716-4388-808A-37B3FCF0C713}" type="parTrans" cxnId="{DD410815-F2F6-4877-8B4D-BEC006CF6D71}">
      <dgm:prSet/>
      <dgm:spPr/>
      <dgm:t>
        <a:bodyPr/>
        <a:lstStyle/>
        <a:p>
          <a:endParaRPr lang="nn-NO" sz="2400"/>
        </a:p>
      </dgm:t>
    </dgm:pt>
    <dgm:pt modelId="{4B56EDD5-4FBE-4316-A6F4-FB492E0F7A18}" type="sibTrans" cxnId="{DD410815-F2F6-4877-8B4D-BEC006CF6D71}">
      <dgm:prSet/>
      <dgm:spPr/>
      <dgm:t>
        <a:bodyPr/>
        <a:lstStyle/>
        <a:p>
          <a:endParaRPr lang="nn-NO" sz="2400"/>
        </a:p>
      </dgm:t>
    </dgm:pt>
    <dgm:pt modelId="{7A4E64E3-C606-4429-A3F1-954629DD4C6D}">
      <dgm:prSet phldrT="[Tekst]" custT="1"/>
      <dgm:spPr/>
      <dgm:t>
        <a:bodyPr/>
        <a:lstStyle/>
        <a:p>
          <a:r>
            <a:rPr lang="nn-NO" sz="1100" dirty="0"/>
            <a:t>FYLKES-KOMMUNE</a:t>
          </a:r>
        </a:p>
      </dgm:t>
    </dgm:pt>
    <dgm:pt modelId="{BE5BFA0A-B8E4-4329-986A-06AC8F6A0A02}" type="parTrans" cxnId="{B0E81CF7-AD1D-4AB2-95EA-724CBC90A7BC}">
      <dgm:prSet/>
      <dgm:spPr/>
      <dgm:t>
        <a:bodyPr/>
        <a:lstStyle/>
        <a:p>
          <a:endParaRPr lang="nn-NO" sz="2400"/>
        </a:p>
      </dgm:t>
    </dgm:pt>
    <dgm:pt modelId="{D958ECAE-92BC-4A4A-82F2-ADEFF25C60E4}" type="sibTrans" cxnId="{B0E81CF7-AD1D-4AB2-95EA-724CBC90A7BC}">
      <dgm:prSet/>
      <dgm:spPr/>
      <dgm:t>
        <a:bodyPr/>
        <a:lstStyle/>
        <a:p>
          <a:endParaRPr lang="nn-NO" sz="2400"/>
        </a:p>
      </dgm:t>
    </dgm:pt>
    <dgm:pt modelId="{2283EA21-F35C-452C-8B71-3DBDA76F8BA2}">
      <dgm:prSet phldrT="[Tekst]" custT="1"/>
      <dgm:spPr>
        <a:solidFill>
          <a:srgbClr val="FFFF00"/>
        </a:solidFill>
      </dgm:spPr>
      <dgm:t>
        <a:bodyPr/>
        <a:lstStyle/>
        <a:p>
          <a:r>
            <a:rPr lang="nn-NO" sz="1100" dirty="0"/>
            <a:t>KOMMUNE</a:t>
          </a:r>
        </a:p>
      </dgm:t>
    </dgm:pt>
    <dgm:pt modelId="{A3663FD2-BCEA-44E9-A32B-40FC7162ED41}" type="parTrans" cxnId="{5D9A71E2-9926-488B-A44A-B4C8CBF86753}">
      <dgm:prSet/>
      <dgm:spPr/>
      <dgm:t>
        <a:bodyPr/>
        <a:lstStyle/>
        <a:p>
          <a:endParaRPr lang="nn-NO" sz="2400"/>
        </a:p>
      </dgm:t>
    </dgm:pt>
    <dgm:pt modelId="{1DA82B4F-3619-4601-8CE4-8288E694F547}" type="sibTrans" cxnId="{5D9A71E2-9926-488B-A44A-B4C8CBF86753}">
      <dgm:prSet/>
      <dgm:spPr/>
      <dgm:t>
        <a:bodyPr/>
        <a:lstStyle/>
        <a:p>
          <a:endParaRPr lang="nn-NO" sz="2400"/>
        </a:p>
      </dgm:t>
    </dgm:pt>
    <dgm:pt modelId="{B53A2738-18D9-4D6B-A6FC-A8F23DA1D9E3}">
      <dgm:prSet phldrT="[Tekst]" custT="1"/>
      <dgm:spPr/>
      <dgm:t>
        <a:bodyPr/>
        <a:lstStyle/>
        <a:p>
          <a:r>
            <a:rPr lang="nn-NO" sz="1100" dirty="0"/>
            <a:t>FRIVILLIG SEKTOR</a:t>
          </a:r>
        </a:p>
      </dgm:t>
    </dgm:pt>
    <dgm:pt modelId="{33B0DB27-B185-496E-87ED-0A19A5DF9A95}" type="parTrans" cxnId="{508E2B11-BB9E-4BBD-8242-B267B30E2223}">
      <dgm:prSet/>
      <dgm:spPr/>
      <dgm:t>
        <a:bodyPr/>
        <a:lstStyle/>
        <a:p>
          <a:endParaRPr lang="nn-NO" sz="2400"/>
        </a:p>
      </dgm:t>
    </dgm:pt>
    <dgm:pt modelId="{43882B7B-2C25-494E-B7A6-B73C82EA96E9}" type="sibTrans" cxnId="{508E2B11-BB9E-4BBD-8242-B267B30E2223}">
      <dgm:prSet/>
      <dgm:spPr/>
      <dgm:t>
        <a:bodyPr/>
        <a:lstStyle/>
        <a:p>
          <a:endParaRPr lang="nn-NO" sz="2400"/>
        </a:p>
      </dgm:t>
    </dgm:pt>
    <dgm:pt modelId="{1ECCA81E-F137-47DB-AA39-B5F8D2CAD49D}" type="pres">
      <dgm:prSet presAssocID="{D4485599-621C-4E50-A0DF-42171F9E2FC6}" presName="composite" presStyleCnt="0">
        <dgm:presLayoutVars>
          <dgm:chMax val="1"/>
          <dgm:dir/>
          <dgm:resizeHandles val="exact"/>
        </dgm:presLayoutVars>
      </dgm:prSet>
      <dgm:spPr/>
    </dgm:pt>
    <dgm:pt modelId="{AC7CA040-B5D4-43FF-906C-BF2594FF2E27}" type="pres">
      <dgm:prSet presAssocID="{D4485599-621C-4E50-A0DF-42171F9E2FC6}" presName="radial" presStyleCnt="0">
        <dgm:presLayoutVars>
          <dgm:animLvl val="ctr"/>
        </dgm:presLayoutVars>
      </dgm:prSet>
      <dgm:spPr/>
    </dgm:pt>
    <dgm:pt modelId="{D7F5A508-B347-430E-927E-E10ED44987C8}" type="pres">
      <dgm:prSet presAssocID="{B842F7D5-81C2-4A46-B3BC-2499E2769970}" presName="centerShape" presStyleLbl="vennNode1" presStyleIdx="0" presStyleCnt="6"/>
      <dgm:spPr/>
    </dgm:pt>
    <dgm:pt modelId="{F56522BF-ED6A-4D80-8F37-5844DA1B0EAA}" type="pres">
      <dgm:prSet presAssocID="{1B297A83-72D2-4E93-AEF8-B4456360A128}" presName="node" presStyleLbl="vennNode1" presStyleIdx="1" presStyleCnt="6">
        <dgm:presLayoutVars>
          <dgm:bulletEnabled val="1"/>
        </dgm:presLayoutVars>
      </dgm:prSet>
      <dgm:spPr/>
    </dgm:pt>
    <dgm:pt modelId="{9D5A6D24-5CA6-4FD2-ABEF-0F5427C8EAB0}" type="pres">
      <dgm:prSet presAssocID="{93CC5236-20F3-4397-8951-1F1D4231FFBE}" presName="node" presStyleLbl="vennNode1" presStyleIdx="2" presStyleCnt="6">
        <dgm:presLayoutVars>
          <dgm:bulletEnabled val="1"/>
        </dgm:presLayoutVars>
      </dgm:prSet>
      <dgm:spPr/>
    </dgm:pt>
    <dgm:pt modelId="{8A8F05FF-087F-4806-8A10-602F0B3F80F6}" type="pres">
      <dgm:prSet presAssocID="{7A4E64E3-C606-4429-A3F1-954629DD4C6D}" presName="node" presStyleLbl="vennNode1" presStyleIdx="3" presStyleCnt="6" custScaleX="109678">
        <dgm:presLayoutVars>
          <dgm:bulletEnabled val="1"/>
        </dgm:presLayoutVars>
      </dgm:prSet>
      <dgm:spPr/>
    </dgm:pt>
    <dgm:pt modelId="{511D7F8C-9D6C-4A60-9CA9-78D00160D3FF}" type="pres">
      <dgm:prSet presAssocID="{2283EA21-F35C-452C-8B71-3DBDA76F8BA2}" presName="node" presStyleLbl="vennNode1" presStyleIdx="4" presStyleCnt="6" custScaleX="112705">
        <dgm:presLayoutVars>
          <dgm:bulletEnabled val="1"/>
        </dgm:presLayoutVars>
      </dgm:prSet>
      <dgm:spPr/>
    </dgm:pt>
    <dgm:pt modelId="{F2AC82E3-0EB4-4C39-9C2F-23AA3DDDCBFC}" type="pres">
      <dgm:prSet presAssocID="{B53A2738-18D9-4D6B-A6FC-A8F23DA1D9E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4340C501-2C85-4A34-8E48-105124E06093}" type="presOf" srcId="{B53A2738-18D9-4D6B-A6FC-A8F23DA1D9E3}" destId="{F2AC82E3-0EB4-4C39-9C2F-23AA3DDDCBFC}" srcOrd="0" destOrd="0" presId="urn:microsoft.com/office/officeart/2005/8/layout/radial3"/>
    <dgm:cxn modelId="{508E2B11-BB9E-4BBD-8242-B267B30E2223}" srcId="{B842F7D5-81C2-4A46-B3BC-2499E2769970}" destId="{B53A2738-18D9-4D6B-A6FC-A8F23DA1D9E3}" srcOrd="4" destOrd="0" parTransId="{33B0DB27-B185-496E-87ED-0A19A5DF9A95}" sibTransId="{43882B7B-2C25-494E-B7A6-B73C82EA96E9}"/>
    <dgm:cxn modelId="{DD410815-F2F6-4877-8B4D-BEC006CF6D71}" srcId="{B842F7D5-81C2-4A46-B3BC-2499E2769970}" destId="{93CC5236-20F3-4397-8951-1F1D4231FFBE}" srcOrd="1" destOrd="0" parTransId="{0B8891F7-F716-4388-808A-37B3FCF0C713}" sibTransId="{4B56EDD5-4FBE-4316-A6F4-FB492E0F7A18}"/>
    <dgm:cxn modelId="{40E5C537-FAAB-4BBA-A896-03DC0FF72E82}" type="presOf" srcId="{B842F7D5-81C2-4A46-B3BC-2499E2769970}" destId="{D7F5A508-B347-430E-927E-E10ED44987C8}" srcOrd="0" destOrd="0" presId="urn:microsoft.com/office/officeart/2005/8/layout/radial3"/>
    <dgm:cxn modelId="{95D8D166-A6F1-45CA-8704-7B58224651D0}" type="presOf" srcId="{93CC5236-20F3-4397-8951-1F1D4231FFBE}" destId="{9D5A6D24-5CA6-4FD2-ABEF-0F5427C8EAB0}" srcOrd="0" destOrd="0" presId="urn:microsoft.com/office/officeart/2005/8/layout/radial3"/>
    <dgm:cxn modelId="{ADBF6055-8315-4CDA-9CD0-220C2C3D4237}" type="presOf" srcId="{1B297A83-72D2-4E93-AEF8-B4456360A128}" destId="{F56522BF-ED6A-4D80-8F37-5844DA1B0EAA}" srcOrd="0" destOrd="0" presId="urn:microsoft.com/office/officeart/2005/8/layout/radial3"/>
    <dgm:cxn modelId="{D6EB069C-0E25-4420-BC57-360677A9E593}" type="presOf" srcId="{7A4E64E3-C606-4429-A3F1-954629DD4C6D}" destId="{8A8F05FF-087F-4806-8A10-602F0B3F80F6}" srcOrd="0" destOrd="0" presId="urn:microsoft.com/office/officeart/2005/8/layout/radial3"/>
    <dgm:cxn modelId="{4660309E-7DD0-43A1-B835-81C7C53DA248}" srcId="{D4485599-621C-4E50-A0DF-42171F9E2FC6}" destId="{B842F7D5-81C2-4A46-B3BC-2499E2769970}" srcOrd="0" destOrd="0" parTransId="{4654DBC7-7D49-4236-ABF7-EB220A93A1B1}" sibTransId="{F9302CB0-9C81-4ABC-8A4B-0A7505AD6231}"/>
    <dgm:cxn modelId="{16A7E0AB-1FE5-4935-8CCB-F6A6399A1BA8}" type="presOf" srcId="{D4485599-621C-4E50-A0DF-42171F9E2FC6}" destId="{1ECCA81E-F137-47DB-AA39-B5F8D2CAD49D}" srcOrd="0" destOrd="0" presId="urn:microsoft.com/office/officeart/2005/8/layout/radial3"/>
    <dgm:cxn modelId="{0AF578AE-2AC0-49F2-9950-ACE38AA01EA0}" type="presOf" srcId="{2283EA21-F35C-452C-8B71-3DBDA76F8BA2}" destId="{511D7F8C-9D6C-4A60-9CA9-78D00160D3FF}" srcOrd="0" destOrd="0" presId="urn:microsoft.com/office/officeart/2005/8/layout/radial3"/>
    <dgm:cxn modelId="{43BFB8BC-E43E-457A-B8C1-6B638AD4D907}" srcId="{B842F7D5-81C2-4A46-B3BC-2499E2769970}" destId="{1B297A83-72D2-4E93-AEF8-B4456360A128}" srcOrd="0" destOrd="0" parTransId="{8F6792F7-0807-45F2-9EDB-0E0F413CB297}" sibTransId="{7EAA2427-072F-4965-95FA-138FC7AA730D}"/>
    <dgm:cxn modelId="{5D9A71E2-9926-488B-A44A-B4C8CBF86753}" srcId="{B842F7D5-81C2-4A46-B3BC-2499E2769970}" destId="{2283EA21-F35C-452C-8B71-3DBDA76F8BA2}" srcOrd="3" destOrd="0" parTransId="{A3663FD2-BCEA-44E9-A32B-40FC7162ED41}" sibTransId="{1DA82B4F-3619-4601-8CE4-8288E694F547}"/>
    <dgm:cxn modelId="{B0E81CF7-AD1D-4AB2-95EA-724CBC90A7BC}" srcId="{B842F7D5-81C2-4A46-B3BC-2499E2769970}" destId="{7A4E64E3-C606-4429-A3F1-954629DD4C6D}" srcOrd="2" destOrd="0" parTransId="{BE5BFA0A-B8E4-4329-986A-06AC8F6A0A02}" sibTransId="{D958ECAE-92BC-4A4A-82F2-ADEFF25C60E4}"/>
    <dgm:cxn modelId="{1076A724-8B63-41C1-8966-13B6B2263010}" type="presParOf" srcId="{1ECCA81E-F137-47DB-AA39-B5F8D2CAD49D}" destId="{AC7CA040-B5D4-43FF-906C-BF2594FF2E27}" srcOrd="0" destOrd="0" presId="urn:microsoft.com/office/officeart/2005/8/layout/radial3"/>
    <dgm:cxn modelId="{870E209E-B99B-4FD7-86D3-505D1210577E}" type="presParOf" srcId="{AC7CA040-B5D4-43FF-906C-BF2594FF2E27}" destId="{D7F5A508-B347-430E-927E-E10ED44987C8}" srcOrd="0" destOrd="0" presId="urn:microsoft.com/office/officeart/2005/8/layout/radial3"/>
    <dgm:cxn modelId="{BC6E78FC-9C16-45AC-8D40-80778F0702EB}" type="presParOf" srcId="{AC7CA040-B5D4-43FF-906C-BF2594FF2E27}" destId="{F56522BF-ED6A-4D80-8F37-5844DA1B0EAA}" srcOrd="1" destOrd="0" presId="urn:microsoft.com/office/officeart/2005/8/layout/radial3"/>
    <dgm:cxn modelId="{5D61FB16-9EE3-417D-A3D4-BA16F6A386DA}" type="presParOf" srcId="{AC7CA040-B5D4-43FF-906C-BF2594FF2E27}" destId="{9D5A6D24-5CA6-4FD2-ABEF-0F5427C8EAB0}" srcOrd="2" destOrd="0" presId="urn:microsoft.com/office/officeart/2005/8/layout/radial3"/>
    <dgm:cxn modelId="{69DA83A4-156A-4C26-9822-DCA0D9F2725C}" type="presParOf" srcId="{AC7CA040-B5D4-43FF-906C-BF2594FF2E27}" destId="{8A8F05FF-087F-4806-8A10-602F0B3F80F6}" srcOrd="3" destOrd="0" presId="urn:microsoft.com/office/officeart/2005/8/layout/radial3"/>
    <dgm:cxn modelId="{E74F0917-DB38-4A35-BE71-936EC957B83E}" type="presParOf" srcId="{AC7CA040-B5D4-43FF-906C-BF2594FF2E27}" destId="{511D7F8C-9D6C-4A60-9CA9-78D00160D3FF}" srcOrd="4" destOrd="0" presId="urn:microsoft.com/office/officeart/2005/8/layout/radial3"/>
    <dgm:cxn modelId="{C609F78C-8007-40C5-91A4-74A6375CD062}" type="presParOf" srcId="{AC7CA040-B5D4-43FF-906C-BF2594FF2E27}" destId="{F2AC82E3-0EB4-4C39-9C2F-23AA3DDDCBF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85599-621C-4E50-A0DF-42171F9E2F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B842F7D5-81C2-4A46-B3BC-2499E2769970}">
      <dgm:prSet phldrT="[Tekst]" custT="1"/>
      <dgm:spPr/>
      <dgm:t>
        <a:bodyPr/>
        <a:lstStyle/>
        <a:p>
          <a:r>
            <a:rPr lang="nn-NO" sz="2400" dirty="0"/>
            <a:t>BORDET</a:t>
          </a:r>
        </a:p>
      </dgm:t>
    </dgm:pt>
    <dgm:pt modelId="{4654DBC7-7D49-4236-ABF7-EB220A93A1B1}" type="parTrans" cxnId="{4660309E-7DD0-43A1-B835-81C7C53DA248}">
      <dgm:prSet/>
      <dgm:spPr/>
      <dgm:t>
        <a:bodyPr/>
        <a:lstStyle/>
        <a:p>
          <a:endParaRPr lang="nn-NO" sz="2400"/>
        </a:p>
      </dgm:t>
    </dgm:pt>
    <dgm:pt modelId="{F9302CB0-9C81-4ABC-8A4B-0A7505AD6231}" type="sibTrans" cxnId="{4660309E-7DD0-43A1-B835-81C7C53DA248}">
      <dgm:prSet/>
      <dgm:spPr/>
      <dgm:t>
        <a:bodyPr/>
        <a:lstStyle/>
        <a:p>
          <a:endParaRPr lang="nn-NO" sz="2400"/>
        </a:p>
      </dgm:t>
    </dgm:pt>
    <dgm:pt modelId="{1B297A83-72D2-4E93-AEF8-B4456360A128}">
      <dgm:prSet phldrT="[Tekst]" custT="1"/>
      <dgm:spPr>
        <a:solidFill>
          <a:srgbClr val="FFFF0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nn-NO" sz="1100" dirty="0"/>
            <a:t>NÆRING</a:t>
          </a:r>
        </a:p>
      </dgm:t>
    </dgm:pt>
    <dgm:pt modelId="{8F6792F7-0807-45F2-9EDB-0E0F413CB297}" type="parTrans" cxnId="{43BFB8BC-E43E-457A-B8C1-6B638AD4D907}">
      <dgm:prSet/>
      <dgm:spPr/>
      <dgm:t>
        <a:bodyPr/>
        <a:lstStyle/>
        <a:p>
          <a:endParaRPr lang="nn-NO" sz="2400"/>
        </a:p>
      </dgm:t>
    </dgm:pt>
    <dgm:pt modelId="{7EAA2427-072F-4965-95FA-138FC7AA730D}" type="sibTrans" cxnId="{43BFB8BC-E43E-457A-B8C1-6B638AD4D907}">
      <dgm:prSet/>
      <dgm:spPr/>
      <dgm:t>
        <a:bodyPr/>
        <a:lstStyle/>
        <a:p>
          <a:endParaRPr lang="nn-NO" sz="2400"/>
        </a:p>
      </dgm:t>
    </dgm:pt>
    <dgm:pt modelId="{93CC5236-20F3-4397-8951-1F1D4231FFBE}">
      <dgm:prSet phldrT="[Tekst]" custT="1"/>
      <dgm:spPr>
        <a:solidFill>
          <a:srgbClr val="FFFF00"/>
        </a:solidFill>
      </dgm:spPr>
      <dgm:t>
        <a:bodyPr/>
        <a:lstStyle/>
        <a:p>
          <a:r>
            <a:rPr lang="nn-NO" sz="1100" dirty="0"/>
            <a:t>SKULE / UH </a:t>
          </a:r>
        </a:p>
      </dgm:t>
    </dgm:pt>
    <dgm:pt modelId="{0B8891F7-F716-4388-808A-37B3FCF0C713}" type="parTrans" cxnId="{DD410815-F2F6-4877-8B4D-BEC006CF6D71}">
      <dgm:prSet/>
      <dgm:spPr/>
      <dgm:t>
        <a:bodyPr/>
        <a:lstStyle/>
        <a:p>
          <a:endParaRPr lang="nn-NO" sz="2400"/>
        </a:p>
      </dgm:t>
    </dgm:pt>
    <dgm:pt modelId="{4B56EDD5-4FBE-4316-A6F4-FB492E0F7A18}" type="sibTrans" cxnId="{DD410815-F2F6-4877-8B4D-BEC006CF6D71}">
      <dgm:prSet/>
      <dgm:spPr/>
      <dgm:t>
        <a:bodyPr/>
        <a:lstStyle/>
        <a:p>
          <a:endParaRPr lang="nn-NO" sz="2400"/>
        </a:p>
      </dgm:t>
    </dgm:pt>
    <dgm:pt modelId="{7A4E64E3-C606-4429-A3F1-954629DD4C6D}">
      <dgm:prSet phldrT="[Tekst]" custT="1"/>
      <dgm:spPr/>
      <dgm:t>
        <a:bodyPr/>
        <a:lstStyle/>
        <a:p>
          <a:r>
            <a:rPr lang="nn-NO" sz="1100" dirty="0"/>
            <a:t>FYLKES-KOMMUNE</a:t>
          </a:r>
        </a:p>
      </dgm:t>
    </dgm:pt>
    <dgm:pt modelId="{BE5BFA0A-B8E4-4329-986A-06AC8F6A0A02}" type="parTrans" cxnId="{B0E81CF7-AD1D-4AB2-95EA-724CBC90A7BC}">
      <dgm:prSet/>
      <dgm:spPr/>
      <dgm:t>
        <a:bodyPr/>
        <a:lstStyle/>
        <a:p>
          <a:endParaRPr lang="nn-NO" sz="2400"/>
        </a:p>
      </dgm:t>
    </dgm:pt>
    <dgm:pt modelId="{D958ECAE-92BC-4A4A-82F2-ADEFF25C60E4}" type="sibTrans" cxnId="{B0E81CF7-AD1D-4AB2-95EA-724CBC90A7BC}">
      <dgm:prSet/>
      <dgm:spPr/>
      <dgm:t>
        <a:bodyPr/>
        <a:lstStyle/>
        <a:p>
          <a:endParaRPr lang="nn-NO" sz="2400"/>
        </a:p>
      </dgm:t>
    </dgm:pt>
    <dgm:pt modelId="{2283EA21-F35C-452C-8B71-3DBDA76F8BA2}">
      <dgm:prSet phldrT="[Tekst]" custT="1"/>
      <dgm:spPr>
        <a:solidFill>
          <a:srgbClr val="FFFF00"/>
        </a:solidFill>
      </dgm:spPr>
      <dgm:t>
        <a:bodyPr/>
        <a:lstStyle/>
        <a:p>
          <a:r>
            <a:rPr lang="nn-NO" sz="1100" dirty="0"/>
            <a:t>KOMMUNE</a:t>
          </a:r>
        </a:p>
      </dgm:t>
    </dgm:pt>
    <dgm:pt modelId="{A3663FD2-BCEA-44E9-A32B-40FC7162ED41}" type="parTrans" cxnId="{5D9A71E2-9926-488B-A44A-B4C8CBF86753}">
      <dgm:prSet/>
      <dgm:spPr/>
      <dgm:t>
        <a:bodyPr/>
        <a:lstStyle/>
        <a:p>
          <a:endParaRPr lang="nn-NO" sz="2400"/>
        </a:p>
      </dgm:t>
    </dgm:pt>
    <dgm:pt modelId="{1DA82B4F-3619-4601-8CE4-8288E694F547}" type="sibTrans" cxnId="{5D9A71E2-9926-488B-A44A-B4C8CBF86753}">
      <dgm:prSet/>
      <dgm:spPr/>
      <dgm:t>
        <a:bodyPr/>
        <a:lstStyle/>
        <a:p>
          <a:endParaRPr lang="nn-NO" sz="2400"/>
        </a:p>
      </dgm:t>
    </dgm:pt>
    <dgm:pt modelId="{B53A2738-18D9-4D6B-A6FC-A8F23DA1D9E3}">
      <dgm:prSet phldrT="[Tekst]" custT="1"/>
      <dgm:spPr/>
      <dgm:t>
        <a:bodyPr/>
        <a:lstStyle/>
        <a:p>
          <a:r>
            <a:rPr lang="nn-NO" sz="1100" dirty="0"/>
            <a:t>FRIVILLIG SEKTOR</a:t>
          </a:r>
        </a:p>
      </dgm:t>
    </dgm:pt>
    <dgm:pt modelId="{33B0DB27-B185-496E-87ED-0A19A5DF9A95}" type="parTrans" cxnId="{508E2B11-BB9E-4BBD-8242-B267B30E2223}">
      <dgm:prSet/>
      <dgm:spPr/>
      <dgm:t>
        <a:bodyPr/>
        <a:lstStyle/>
        <a:p>
          <a:endParaRPr lang="nn-NO" sz="2400"/>
        </a:p>
      </dgm:t>
    </dgm:pt>
    <dgm:pt modelId="{43882B7B-2C25-494E-B7A6-B73C82EA96E9}" type="sibTrans" cxnId="{508E2B11-BB9E-4BBD-8242-B267B30E2223}">
      <dgm:prSet/>
      <dgm:spPr/>
      <dgm:t>
        <a:bodyPr/>
        <a:lstStyle/>
        <a:p>
          <a:endParaRPr lang="nn-NO" sz="2400"/>
        </a:p>
      </dgm:t>
    </dgm:pt>
    <dgm:pt modelId="{1ECCA81E-F137-47DB-AA39-B5F8D2CAD49D}" type="pres">
      <dgm:prSet presAssocID="{D4485599-621C-4E50-A0DF-42171F9E2FC6}" presName="composite" presStyleCnt="0">
        <dgm:presLayoutVars>
          <dgm:chMax val="1"/>
          <dgm:dir/>
          <dgm:resizeHandles val="exact"/>
        </dgm:presLayoutVars>
      </dgm:prSet>
      <dgm:spPr/>
    </dgm:pt>
    <dgm:pt modelId="{AC7CA040-B5D4-43FF-906C-BF2594FF2E27}" type="pres">
      <dgm:prSet presAssocID="{D4485599-621C-4E50-A0DF-42171F9E2FC6}" presName="radial" presStyleCnt="0">
        <dgm:presLayoutVars>
          <dgm:animLvl val="ctr"/>
        </dgm:presLayoutVars>
      </dgm:prSet>
      <dgm:spPr/>
    </dgm:pt>
    <dgm:pt modelId="{D7F5A508-B347-430E-927E-E10ED44987C8}" type="pres">
      <dgm:prSet presAssocID="{B842F7D5-81C2-4A46-B3BC-2499E2769970}" presName="centerShape" presStyleLbl="vennNode1" presStyleIdx="0" presStyleCnt="6"/>
      <dgm:spPr/>
    </dgm:pt>
    <dgm:pt modelId="{F56522BF-ED6A-4D80-8F37-5844DA1B0EAA}" type="pres">
      <dgm:prSet presAssocID="{1B297A83-72D2-4E93-AEF8-B4456360A128}" presName="node" presStyleLbl="vennNode1" presStyleIdx="1" presStyleCnt="6">
        <dgm:presLayoutVars>
          <dgm:bulletEnabled val="1"/>
        </dgm:presLayoutVars>
      </dgm:prSet>
      <dgm:spPr/>
    </dgm:pt>
    <dgm:pt modelId="{9D5A6D24-5CA6-4FD2-ABEF-0F5427C8EAB0}" type="pres">
      <dgm:prSet presAssocID="{93CC5236-20F3-4397-8951-1F1D4231FFBE}" presName="node" presStyleLbl="vennNode1" presStyleIdx="2" presStyleCnt="6">
        <dgm:presLayoutVars>
          <dgm:bulletEnabled val="1"/>
        </dgm:presLayoutVars>
      </dgm:prSet>
      <dgm:spPr/>
    </dgm:pt>
    <dgm:pt modelId="{8A8F05FF-087F-4806-8A10-602F0B3F80F6}" type="pres">
      <dgm:prSet presAssocID="{7A4E64E3-C606-4429-A3F1-954629DD4C6D}" presName="node" presStyleLbl="vennNode1" presStyleIdx="3" presStyleCnt="6" custScaleX="106824">
        <dgm:presLayoutVars>
          <dgm:bulletEnabled val="1"/>
        </dgm:presLayoutVars>
      </dgm:prSet>
      <dgm:spPr/>
    </dgm:pt>
    <dgm:pt modelId="{511D7F8C-9D6C-4A60-9CA9-78D00160D3FF}" type="pres">
      <dgm:prSet presAssocID="{2283EA21-F35C-452C-8B71-3DBDA76F8BA2}" presName="node" presStyleLbl="vennNode1" presStyleIdx="4" presStyleCnt="6" custScaleX="121742">
        <dgm:presLayoutVars>
          <dgm:bulletEnabled val="1"/>
        </dgm:presLayoutVars>
      </dgm:prSet>
      <dgm:spPr/>
    </dgm:pt>
    <dgm:pt modelId="{F2AC82E3-0EB4-4C39-9C2F-23AA3DDDCBFC}" type="pres">
      <dgm:prSet presAssocID="{B53A2738-18D9-4D6B-A6FC-A8F23DA1D9E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4340C501-2C85-4A34-8E48-105124E06093}" type="presOf" srcId="{B53A2738-18D9-4D6B-A6FC-A8F23DA1D9E3}" destId="{F2AC82E3-0EB4-4C39-9C2F-23AA3DDDCBFC}" srcOrd="0" destOrd="0" presId="urn:microsoft.com/office/officeart/2005/8/layout/radial3"/>
    <dgm:cxn modelId="{508E2B11-BB9E-4BBD-8242-B267B30E2223}" srcId="{B842F7D5-81C2-4A46-B3BC-2499E2769970}" destId="{B53A2738-18D9-4D6B-A6FC-A8F23DA1D9E3}" srcOrd="4" destOrd="0" parTransId="{33B0DB27-B185-496E-87ED-0A19A5DF9A95}" sibTransId="{43882B7B-2C25-494E-B7A6-B73C82EA96E9}"/>
    <dgm:cxn modelId="{DD410815-F2F6-4877-8B4D-BEC006CF6D71}" srcId="{B842F7D5-81C2-4A46-B3BC-2499E2769970}" destId="{93CC5236-20F3-4397-8951-1F1D4231FFBE}" srcOrd="1" destOrd="0" parTransId="{0B8891F7-F716-4388-808A-37B3FCF0C713}" sibTransId="{4B56EDD5-4FBE-4316-A6F4-FB492E0F7A18}"/>
    <dgm:cxn modelId="{40E5C537-FAAB-4BBA-A896-03DC0FF72E82}" type="presOf" srcId="{B842F7D5-81C2-4A46-B3BC-2499E2769970}" destId="{D7F5A508-B347-430E-927E-E10ED44987C8}" srcOrd="0" destOrd="0" presId="urn:microsoft.com/office/officeart/2005/8/layout/radial3"/>
    <dgm:cxn modelId="{95D8D166-A6F1-45CA-8704-7B58224651D0}" type="presOf" srcId="{93CC5236-20F3-4397-8951-1F1D4231FFBE}" destId="{9D5A6D24-5CA6-4FD2-ABEF-0F5427C8EAB0}" srcOrd="0" destOrd="0" presId="urn:microsoft.com/office/officeart/2005/8/layout/radial3"/>
    <dgm:cxn modelId="{ADBF6055-8315-4CDA-9CD0-220C2C3D4237}" type="presOf" srcId="{1B297A83-72D2-4E93-AEF8-B4456360A128}" destId="{F56522BF-ED6A-4D80-8F37-5844DA1B0EAA}" srcOrd="0" destOrd="0" presId="urn:microsoft.com/office/officeart/2005/8/layout/radial3"/>
    <dgm:cxn modelId="{D6EB069C-0E25-4420-BC57-360677A9E593}" type="presOf" srcId="{7A4E64E3-C606-4429-A3F1-954629DD4C6D}" destId="{8A8F05FF-087F-4806-8A10-602F0B3F80F6}" srcOrd="0" destOrd="0" presId="urn:microsoft.com/office/officeart/2005/8/layout/radial3"/>
    <dgm:cxn modelId="{4660309E-7DD0-43A1-B835-81C7C53DA248}" srcId="{D4485599-621C-4E50-A0DF-42171F9E2FC6}" destId="{B842F7D5-81C2-4A46-B3BC-2499E2769970}" srcOrd="0" destOrd="0" parTransId="{4654DBC7-7D49-4236-ABF7-EB220A93A1B1}" sibTransId="{F9302CB0-9C81-4ABC-8A4B-0A7505AD6231}"/>
    <dgm:cxn modelId="{16A7E0AB-1FE5-4935-8CCB-F6A6399A1BA8}" type="presOf" srcId="{D4485599-621C-4E50-A0DF-42171F9E2FC6}" destId="{1ECCA81E-F137-47DB-AA39-B5F8D2CAD49D}" srcOrd="0" destOrd="0" presId="urn:microsoft.com/office/officeart/2005/8/layout/radial3"/>
    <dgm:cxn modelId="{0AF578AE-2AC0-49F2-9950-ACE38AA01EA0}" type="presOf" srcId="{2283EA21-F35C-452C-8B71-3DBDA76F8BA2}" destId="{511D7F8C-9D6C-4A60-9CA9-78D00160D3FF}" srcOrd="0" destOrd="0" presId="urn:microsoft.com/office/officeart/2005/8/layout/radial3"/>
    <dgm:cxn modelId="{43BFB8BC-E43E-457A-B8C1-6B638AD4D907}" srcId="{B842F7D5-81C2-4A46-B3BC-2499E2769970}" destId="{1B297A83-72D2-4E93-AEF8-B4456360A128}" srcOrd="0" destOrd="0" parTransId="{8F6792F7-0807-45F2-9EDB-0E0F413CB297}" sibTransId="{7EAA2427-072F-4965-95FA-138FC7AA730D}"/>
    <dgm:cxn modelId="{5D9A71E2-9926-488B-A44A-B4C8CBF86753}" srcId="{B842F7D5-81C2-4A46-B3BC-2499E2769970}" destId="{2283EA21-F35C-452C-8B71-3DBDA76F8BA2}" srcOrd="3" destOrd="0" parTransId="{A3663FD2-BCEA-44E9-A32B-40FC7162ED41}" sibTransId="{1DA82B4F-3619-4601-8CE4-8288E694F547}"/>
    <dgm:cxn modelId="{B0E81CF7-AD1D-4AB2-95EA-724CBC90A7BC}" srcId="{B842F7D5-81C2-4A46-B3BC-2499E2769970}" destId="{7A4E64E3-C606-4429-A3F1-954629DD4C6D}" srcOrd="2" destOrd="0" parTransId="{BE5BFA0A-B8E4-4329-986A-06AC8F6A0A02}" sibTransId="{D958ECAE-92BC-4A4A-82F2-ADEFF25C60E4}"/>
    <dgm:cxn modelId="{1076A724-8B63-41C1-8966-13B6B2263010}" type="presParOf" srcId="{1ECCA81E-F137-47DB-AA39-B5F8D2CAD49D}" destId="{AC7CA040-B5D4-43FF-906C-BF2594FF2E27}" srcOrd="0" destOrd="0" presId="urn:microsoft.com/office/officeart/2005/8/layout/radial3"/>
    <dgm:cxn modelId="{870E209E-B99B-4FD7-86D3-505D1210577E}" type="presParOf" srcId="{AC7CA040-B5D4-43FF-906C-BF2594FF2E27}" destId="{D7F5A508-B347-430E-927E-E10ED44987C8}" srcOrd="0" destOrd="0" presId="urn:microsoft.com/office/officeart/2005/8/layout/radial3"/>
    <dgm:cxn modelId="{BC6E78FC-9C16-45AC-8D40-80778F0702EB}" type="presParOf" srcId="{AC7CA040-B5D4-43FF-906C-BF2594FF2E27}" destId="{F56522BF-ED6A-4D80-8F37-5844DA1B0EAA}" srcOrd="1" destOrd="0" presId="urn:microsoft.com/office/officeart/2005/8/layout/radial3"/>
    <dgm:cxn modelId="{5D61FB16-9EE3-417D-A3D4-BA16F6A386DA}" type="presParOf" srcId="{AC7CA040-B5D4-43FF-906C-BF2594FF2E27}" destId="{9D5A6D24-5CA6-4FD2-ABEF-0F5427C8EAB0}" srcOrd="2" destOrd="0" presId="urn:microsoft.com/office/officeart/2005/8/layout/radial3"/>
    <dgm:cxn modelId="{69DA83A4-156A-4C26-9822-DCA0D9F2725C}" type="presParOf" srcId="{AC7CA040-B5D4-43FF-906C-BF2594FF2E27}" destId="{8A8F05FF-087F-4806-8A10-602F0B3F80F6}" srcOrd="3" destOrd="0" presId="urn:microsoft.com/office/officeart/2005/8/layout/radial3"/>
    <dgm:cxn modelId="{E74F0917-DB38-4A35-BE71-936EC957B83E}" type="presParOf" srcId="{AC7CA040-B5D4-43FF-906C-BF2594FF2E27}" destId="{511D7F8C-9D6C-4A60-9CA9-78D00160D3FF}" srcOrd="4" destOrd="0" presId="urn:microsoft.com/office/officeart/2005/8/layout/radial3"/>
    <dgm:cxn modelId="{C609F78C-8007-40C5-91A4-74A6375CD062}" type="presParOf" srcId="{AC7CA040-B5D4-43FF-906C-BF2594FF2E27}" destId="{F2AC82E3-0EB4-4C39-9C2F-23AA3DDDCBF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5A508-B347-430E-927E-E10ED44987C8}">
      <dsp:nvSpPr>
        <dsp:cNvPr id="0" name=""/>
        <dsp:cNvSpPr/>
      </dsp:nvSpPr>
      <dsp:spPr>
        <a:xfrm>
          <a:off x="1111682" y="902697"/>
          <a:ext cx="2092528" cy="2092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/>
            <a:t>BORDET</a:t>
          </a:r>
        </a:p>
      </dsp:txBody>
      <dsp:txXfrm>
        <a:off x="1418126" y="1209141"/>
        <a:ext cx="1479640" cy="1479640"/>
      </dsp:txXfrm>
    </dsp:sp>
    <dsp:sp modelId="{F56522BF-ED6A-4D80-8F37-5844DA1B0EAA}">
      <dsp:nvSpPr>
        <dsp:cNvPr id="0" name=""/>
        <dsp:cNvSpPr/>
      </dsp:nvSpPr>
      <dsp:spPr>
        <a:xfrm>
          <a:off x="1634814" y="64559"/>
          <a:ext cx="1046264" cy="1046264"/>
        </a:xfrm>
        <a:prstGeom prst="ellipse">
          <a:avLst/>
        </a:prstGeom>
        <a:solidFill>
          <a:srgbClr val="FFFF00"/>
        </a:solidFill>
        <a:ln w="12700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NÆRING</a:t>
          </a:r>
        </a:p>
      </dsp:txBody>
      <dsp:txXfrm>
        <a:off x="1788036" y="217781"/>
        <a:ext cx="739820" cy="739820"/>
      </dsp:txXfrm>
    </dsp:sp>
    <dsp:sp modelId="{9D5A6D24-5CA6-4FD2-ABEF-0F5427C8EAB0}">
      <dsp:nvSpPr>
        <dsp:cNvPr id="0" name=""/>
        <dsp:cNvSpPr/>
      </dsp:nvSpPr>
      <dsp:spPr>
        <a:xfrm>
          <a:off x="2929459" y="1005174"/>
          <a:ext cx="1046264" cy="1046264"/>
        </a:xfrm>
        <a:prstGeom prst="ellipse">
          <a:avLst/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SKULE / UH </a:t>
          </a:r>
        </a:p>
      </dsp:txBody>
      <dsp:txXfrm>
        <a:off x="3082681" y="1158396"/>
        <a:ext cx="739820" cy="739820"/>
      </dsp:txXfrm>
    </dsp:sp>
    <dsp:sp modelId="{8A8F05FF-087F-4806-8A10-602F0B3F80F6}">
      <dsp:nvSpPr>
        <dsp:cNvPr id="0" name=""/>
        <dsp:cNvSpPr/>
      </dsp:nvSpPr>
      <dsp:spPr>
        <a:xfrm>
          <a:off x="2384320" y="2527121"/>
          <a:ext cx="1147521" cy="1046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FYLKES-KOMMUNE</a:t>
          </a:r>
        </a:p>
      </dsp:txBody>
      <dsp:txXfrm>
        <a:off x="2552371" y="2680343"/>
        <a:ext cx="811419" cy="739820"/>
      </dsp:txXfrm>
    </dsp:sp>
    <dsp:sp modelId="{511D7F8C-9D6C-4A60-9CA9-78D00160D3FF}">
      <dsp:nvSpPr>
        <dsp:cNvPr id="0" name=""/>
        <dsp:cNvSpPr/>
      </dsp:nvSpPr>
      <dsp:spPr>
        <a:xfrm>
          <a:off x="768215" y="2527121"/>
          <a:ext cx="1179192" cy="1046264"/>
        </a:xfrm>
        <a:prstGeom prst="ellipse">
          <a:avLst/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KOMMUNE</a:t>
          </a:r>
        </a:p>
      </dsp:txBody>
      <dsp:txXfrm>
        <a:off x="940904" y="2680343"/>
        <a:ext cx="833814" cy="739820"/>
      </dsp:txXfrm>
    </dsp:sp>
    <dsp:sp modelId="{F2AC82E3-0EB4-4C39-9C2F-23AA3DDDCBFC}">
      <dsp:nvSpPr>
        <dsp:cNvPr id="0" name=""/>
        <dsp:cNvSpPr/>
      </dsp:nvSpPr>
      <dsp:spPr>
        <a:xfrm>
          <a:off x="340169" y="1005174"/>
          <a:ext cx="1046264" cy="1046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FRIVILLIG SEKTOR</a:t>
          </a:r>
        </a:p>
      </dsp:txBody>
      <dsp:txXfrm>
        <a:off x="493391" y="1158396"/>
        <a:ext cx="739820" cy="739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5A508-B347-430E-927E-E10ED44987C8}">
      <dsp:nvSpPr>
        <dsp:cNvPr id="0" name=""/>
        <dsp:cNvSpPr/>
      </dsp:nvSpPr>
      <dsp:spPr>
        <a:xfrm>
          <a:off x="1111682" y="902697"/>
          <a:ext cx="2092528" cy="2092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/>
            <a:t>BORDET</a:t>
          </a:r>
        </a:p>
      </dsp:txBody>
      <dsp:txXfrm>
        <a:off x="1418126" y="1209141"/>
        <a:ext cx="1479640" cy="1479640"/>
      </dsp:txXfrm>
    </dsp:sp>
    <dsp:sp modelId="{F56522BF-ED6A-4D80-8F37-5844DA1B0EAA}">
      <dsp:nvSpPr>
        <dsp:cNvPr id="0" name=""/>
        <dsp:cNvSpPr/>
      </dsp:nvSpPr>
      <dsp:spPr>
        <a:xfrm>
          <a:off x="1634814" y="64559"/>
          <a:ext cx="1046264" cy="1046264"/>
        </a:xfrm>
        <a:prstGeom prst="ellipse">
          <a:avLst/>
        </a:prstGeom>
        <a:solidFill>
          <a:srgbClr val="FFFF00"/>
        </a:solidFill>
        <a:ln w="12700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NÆRING</a:t>
          </a:r>
        </a:p>
      </dsp:txBody>
      <dsp:txXfrm>
        <a:off x="1788036" y="217781"/>
        <a:ext cx="739820" cy="739820"/>
      </dsp:txXfrm>
    </dsp:sp>
    <dsp:sp modelId="{9D5A6D24-5CA6-4FD2-ABEF-0F5427C8EAB0}">
      <dsp:nvSpPr>
        <dsp:cNvPr id="0" name=""/>
        <dsp:cNvSpPr/>
      </dsp:nvSpPr>
      <dsp:spPr>
        <a:xfrm>
          <a:off x="2929459" y="1005174"/>
          <a:ext cx="1046264" cy="1046264"/>
        </a:xfrm>
        <a:prstGeom prst="ellipse">
          <a:avLst/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SKULE / UH </a:t>
          </a:r>
        </a:p>
      </dsp:txBody>
      <dsp:txXfrm>
        <a:off x="3082681" y="1158396"/>
        <a:ext cx="739820" cy="739820"/>
      </dsp:txXfrm>
    </dsp:sp>
    <dsp:sp modelId="{8A8F05FF-087F-4806-8A10-602F0B3F80F6}">
      <dsp:nvSpPr>
        <dsp:cNvPr id="0" name=""/>
        <dsp:cNvSpPr/>
      </dsp:nvSpPr>
      <dsp:spPr>
        <a:xfrm>
          <a:off x="2399250" y="2527121"/>
          <a:ext cx="1117661" cy="1046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FYLKES-KOMMUNE</a:t>
          </a:r>
        </a:p>
      </dsp:txBody>
      <dsp:txXfrm>
        <a:off x="2562928" y="2680343"/>
        <a:ext cx="790305" cy="739820"/>
      </dsp:txXfrm>
    </dsp:sp>
    <dsp:sp modelId="{511D7F8C-9D6C-4A60-9CA9-78D00160D3FF}">
      <dsp:nvSpPr>
        <dsp:cNvPr id="0" name=""/>
        <dsp:cNvSpPr/>
      </dsp:nvSpPr>
      <dsp:spPr>
        <a:xfrm>
          <a:off x="720940" y="2527121"/>
          <a:ext cx="1273743" cy="1046264"/>
        </a:xfrm>
        <a:prstGeom prst="ellipse">
          <a:avLst/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KOMMUNE</a:t>
          </a:r>
        </a:p>
      </dsp:txBody>
      <dsp:txXfrm>
        <a:off x="907475" y="2680343"/>
        <a:ext cx="900673" cy="739820"/>
      </dsp:txXfrm>
    </dsp:sp>
    <dsp:sp modelId="{F2AC82E3-0EB4-4C39-9C2F-23AA3DDDCBFC}">
      <dsp:nvSpPr>
        <dsp:cNvPr id="0" name=""/>
        <dsp:cNvSpPr/>
      </dsp:nvSpPr>
      <dsp:spPr>
        <a:xfrm>
          <a:off x="340169" y="1005174"/>
          <a:ext cx="1046264" cy="1046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kern="1200" dirty="0"/>
            <a:t>FRIVILLIG SEKTOR</a:t>
          </a:r>
        </a:p>
      </dsp:txBody>
      <dsp:txXfrm>
        <a:off x="493391" y="1158396"/>
        <a:ext cx="739820" cy="739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tellysbilet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tellysbilete_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tellysbilet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tellysbilete_La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tellysbilete_La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tellysbilete_La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tellysbilete_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tellysbilet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tellysbilete_La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tellysbilete_La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tellysbilete_La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tellysbilete_La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tellysbilete_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52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tellysbilet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276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tellysbilete_La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941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tellysbilete_La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11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tellysbilete_La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tellysbilete_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534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tellysbilet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6715DE1-3948-2140-AE77-400575A86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" t="1498" r="420" b="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4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tellysbilete_La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E88A31AC-AD14-C048-BE8B-E1DBE8EF6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" t="1498" r="420" b="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tellysbilete_La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81031916-349C-DB41-92F1-8D994B16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" t="1498" r="420" b="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2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tellysbilete_La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E9C9CCFB-60D5-674B-9F97-F99ADC03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" t="1498" r="420" b="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tellysbilete_La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8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tellysbilete_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F391F328-6A1C-1C4E-A852-A17FEA92F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" t="1498" r="420" b="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6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tellysbilet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9">
            <a:extLst>
              <a:ext uri="{FF2B5EF4-FFF2-40B4-BE49-F238E27FC236}">
                <a16:creationId xmlns:a16="http://schemas.microsoft.com/office/drawing/2014/main" id="{0FE57A76-962C-D048-95E6-C5BC128D0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6" t="19032" r="9759" b="7334"/>
          <a:stretch/>
        </p:blipFill>
        <p:spPr>
          <a:xfrm>
            <a:off x="6311900" y="0"/>
            <a:ext cx="5880100" cy="6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5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tellysbilete_La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9">
            <a:extLst>
              <a:ext uri="{FF2B5EF4-FFF2-40B4-BE49-F238E27FC236}">
                <a16:creationId xmlns:a16="http://schemas.microsoft.com/office/drawing/2014/main" id="{F5095751-A75C-0A45-85AF-09DBED2B4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6" t="19032" r="9759" b="7334"/>
          <a:stretch/>
        </p:blipFill>
        <p:spPr>
          <a:xfrm>
            <a:off x="6311900" y="0"/>
            <a:ext cx="5880100" cy="6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9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tellysbilete_La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9">
            <a:extLst>
              <a:ext uri="{FF2B5EF4-FFF2-40B4-BE49-F238E27FC236}">
                <a16:creationId xmlns:a16="http://schemas.microsoft.com/office/drawing/2014/main" id="{56C51F4D-4DF1-F44C-B81D-C11CDBA70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6" t="19032" r="9759" b="7334"/>
          <a:stretch/>
        </p:blipFill>
        <p:spPr>
          <a:xfrm>
            <a:off x="6311900" y="0"/>
            <a:ext cx="5880100" cy="6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1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tellysbilete_La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9">
            <a:extLst>
              <a:ext uri="{FF2B5EF4-FFF2-40B4-BE49-F238E27FC236}">
                <a16:creationId xmlns:a16="http://schemas.microsoft.com/office/drawing/2014/main" id="{A7BEE7AA-3143-CD4D-A4C4-50CF9A362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6" t="19032" r="9759" b="7334"/>
          <a:stretch/>
        </p:blipFill>
        <p:spPr>
          <a:xfrm>
            <a:off x="6311900" y="0"/>
            <a:ext cx="5880100" cy="6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88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tellysbilete_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9">
            <a:extLst>
              <a:ext uri="{FF2B5EF4-FFF2-40B4-BE49-F238E27FC236}">
                <a16:creationId xmlns:a16="http://schemas.microsoft.com/office/drawing/2014/main" id="{40DD8FC8-E859-9C43-8349-C04BD620F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6" t="19032" r="9759" b="7334"/>
          <a:stretch/>
        </p:blipFill>
        <p:spPr>
          <a:xfrm>
            <a:off x="6311900" y="0"/>
            <a:ext cx="5880100" cy="6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3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_engel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153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t_Svart bakgrun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5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eter 2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85164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BFC953-DDC5-CF4E-A78F-E171C37412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6835" y="0"/>
            <a:ext cx="5985164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08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eter r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3A1DB6-0E85-3644-867D-2D4FA61D37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985164" cy="32419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BFC953-DDC5-CF4E-A78F-E171C37412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6683" y="1"/>
            <a:ext cx="6015318" cy="32419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2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tellysbilete_La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31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ete inndelt 2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3A1DB6-0E85-3644-867D-2D4FA61D37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20966"/>
            <a:ext cx="12192000" cy="333703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2B6CDD8-F7F9-D043-B149-4A408EBEB5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33177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937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ete hei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83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pport_bilete_h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4690" y="0"/>
            <a:ext cx="4887310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239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apport_bilete_h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21389" y="325822"/>
            <a:ext cx="4426668" cy="621161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950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dre_liggande_bilete_h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2307" y="1123406"/>
            <a:ext cx="6902687" cy="4598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28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ande_bilete_h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2286" y="679269"/>
            <a:ext cx="8255771" cy="54994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387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kantbilete_h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6217" y="339634"/>
            <a:ext cx="6191840" cy="616566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787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kantbilete_h_side_u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2024" y="-2854"/>
            <a:ext cx="6889976" cy="68608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734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apport_bilete_v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87310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43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apport_bilete_v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6396" y="325822"/>
            <a:ext cx="4426668" cy="621161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81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tellysbilete_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7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dre_liggande_bilete_v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181" y="1123406"/>
            <a:ext cx="6902687" cy="4598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531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ande_bilete_v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069" y="679269"/>
            <a:ext cx="8255771" cy="54994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691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kantbilete_v_side_m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1885" y="339634"/>
            <a:ext cx="6191840" cy="616566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785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kantbilete_v_side_u_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854"/>
            <a:ext cx="6889976" cy="68608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91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tikkelside_media_v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27627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tikkelside_media_h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44840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tikkelside_film_v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FD76F52-6316-4A41-8B07-7D02CADF8DC6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179388" y="1219200"/>
            <a:ext cx="8018462" cy="4519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dirty="0"/>
              <a:t>Klikk på ikonet for å sette inn film</a:t>
            </a:r>
          </a:p>
        </p:txBody>
      </p:sp>
    </p:spTree>
    <p:extLst>
      <p:ext uri="{BB962C8B-B14F-4D97-AF65-F5344CB8AC3E}">
        <p14:creationId xmlns:p14="http://schemas.microsoft.com/office/powerpoint/2010/main" val="2496988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tikkelside_film_h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D6B9DF9-F8FC-2742-ACD5-44A52B33882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3963112" y="1187669"/>
            <a:ext cx="8018462" cy="4519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dirty="0"/>
              <a:t>Klikk på ikonet for å sette inn film</a:t>
            </a:r>
          </a:p>
        </p:txBody>
      </p:sp>
    </p:spTree>
    <p:extLst>
      <p:ext uri="{BB962C8B-B14F-4D97-AF65-F5344CB8AC3E}">
        <p14:creationId xmlns:p14="http://schemas.microsoft.com/office/powerpoint/2010/main" val="1676870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tikkelside_film_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F6058EF-1263-BF49-A530-BE31BAF0BF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2086769" y="1849821"/>
            <a:ext cx="8018462" cy="4519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dirty="0"/>
              <a:t>Klikk på ikonet for å sette inn film</a:t>
            </a:r>
          </a:p>
        </p:txBody>
      </p:sp>
    </p:spTree>
    <p:extLst>
      <p:ext uri="{BB962C8B-B14F-4D97-AF65-F5344CB8AC3E}">
        <p14:creationId xmlns:p14="http://schemas.microsoft.com/office/powerpoint/2010/main" val="1832093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0350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tellysbilet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1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ten miedia høgre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73040" y="1420768"/>
            <a:ext cx="6421120" cy="4126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0577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ten miedia venstre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7532" y="1420768"/>
            <a:ext cx="6421120" cy="4126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7997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venstre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2880" y="1237888"/>
            <a:ext cx="7985760" cy="4482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29091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høgre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97235" y="1237888"/>
            <a:ext cx="7985760" cy="4482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40430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mid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38959" y="1703452"/>
            <a:ext cx="8441503" cy="473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2954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0" y="0"/>
            <a:ext cx="5003074" cy="3341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5923A7D-BABC-2941-9C8A-F1959A35B1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3501008"/>
            <a:ext cx="5003074" cy="3341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5907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58446" y="0"/>
            <a:ext cx="5033554" cy="3341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5923A7D-BABC-2941-9C8A-F1959A35B1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58446" y="3501008"/>
            <a:ext cx="5033554" cy="3341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4680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0872AD2-D6B4-374D-9A1A-9A8C8F3B65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9485" y="217712"/>
            <a:ext cx="3749013" cy="562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A086BE9-575D-A34A-AF54-3BBB1F3BE8C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26936" y="217712"/>
            <a:ext cx="3749013" cy="562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F3698EB-9E6F-7445-8D74-906E3757C8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14388" y="217712"/>
            <a:ext cx="3749013" cy="562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7651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269F660-D0A4-BD44-B3FC-5E95CE7AFF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9485" y="966651"/>
            <a:ext cx="3749013" cy="5640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98270D3-9121-3C41-94EC-48E50C0A93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26936" y="966651"/>
            <a:ext cx="3749013" cy="5640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4B26D93-C44E-064D-90BC-F60113095A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14388" y="966651"/>
            <a:ext cx="3749013" cy="5640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51043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tellysbilete_K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3093D2C-AEDA-944D-A1B9-A9C9DAE86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6" t="19032" r="9759" b="7334"/>
          <a:stretch/>
        </p:blipFill>
        <p:spPr>
          <a:xfrm>
            <a:off x="6311900" y="0"/>
            <a:ext cx="5880100" cy="6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1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tellysbilete_La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7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tellysbild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  <p:pic>
        <p:nvPicPr>
          <p:cNvPr id="4" name="Bilde 2">
            <a:extLst>
              <a:ext uri="{FF2B5EF4-FFF2-40B4-BE49-F238E27FC236}">
                <a16:creationId xmlns:a16="http://schemas.microsoft.com/office/drawing/2014/main" id="{3D5ADA33-EE13-D34C-91A3-4D964FCAE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  <p:pic>
        <p:nvPicPr>
          <p:cNvPr id="5" name="Bilde 2">
            <a:extLst>
              <a:ext uri="{FF2B5EF4-FFF2-40B4-BE49-F238E27FC236}">
                <a16:creationId xmlns:a16="http://schemas.microsoft.com/office/drawing/2014/main" id="{C90F58AC-DDC4-8C49-91F8-1777FC402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05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pittel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19617" r="24110" b="61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56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8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tellysbilete_K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9">
            <a:extLst>
              <a:ext uri="{FF2B5EF4-FFF2-40B4-BE49-F238E27FC236}">
                <a16:creationId xmlns:a16="http://schemas.microsoft.com/office/drawing/2014/main" id="{B149CF6E-F9EF-B444-B6F4-B7499845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6" t="19032" r="9759" b="7334"/>
          <a:stretch/>
        </p:blipFill>
        <p:spPr>
          <a:xfrm>
            <a:off x="6311900" y="0"/>
            <a:ext cx="5880100" cy="6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5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tellysbild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  <p:pic>
        <p:nvPicPr>
          <p:cNvPr id="4" name="Bilde 2">
            <a:extLst>
              <a:ext uri="{FF2B5EF4-FFF2-40B4-BE49-F238E27FC236}">
                <a16:creationId xmlns:a16="http://schemas.microsoft.com/office/drawing/2014/main" id="{8E721DF6-B3E5-5640-AF0A-0B2CFB278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86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tellysbilete_K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3093D2C-AEDA-944D-A1B9-A9C9DAE86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17" t="-5670" r="-8023" b="7334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99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lysbilde_La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04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Kapittel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19617" r="24110" b="61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tellysbilete_La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tellysbilete_La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6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  <p:sldLayoutId id="2147484134" r:id="rId18"/>
    <p:sldLayoutId id="2147484135" r:id="rId19"/>
    <p:sldLayoutId id="2147484136" r:id="rId20"/>
    <p:sldLayoutId id="2147484137" r:id="rId21"/>
    <p:sldLayoutId id="2147484138" r:id="rId22"/>
    <p:sldLayoutId id="2147484139" r:id="rId23"/>
    <p:sldLayoutId id="2147484140" r:id="rId24"/>
    <p:sldLayoutId id="2147484141" r:id="rId25"/>
    <p:sldLayoutId id="2147484142" r:id="rId26"/>
    <p:sldLayoutId id="2147484143" r:id="rId27"/>
    <p:sldLayoutId id="2147484144" r:id="rId28"/>
    <p:sldLayoutId id="2147484145" r:id="rId29"/>
    <p:sldLayoutId id="2147484146" r:id="rId30"/>
    <p:sldLayoutId id="2147484147" r:id="rId31"/>
    <p:sldLayoutId id="2147484148" r:id="rId32"/>
    <p:sldLayoutId id="2147484149" r:id="rId33"/>
    <p:sldLayoutId id="2147484150" r:id="rId34"/>
    <p:sldLayoutId id="2147484151" r:id="rId35"/>
    <p:sldLayoutId id="2147484152" r:id="rId36"/>
    <p:sldLayoutId id="2147484153" r:id="rId37"/>
    <p:sldLayoutId id="2147484154" r:id="rId38"/>
    <p:sldLayoutId id="2147484155" r:id="rId39"/>
    <p:sldLayoutId id="2147484156" r:id="rId40"/>
    <p:sldLayoutId id="2147484157" r:id="rId41"/>
    <p:sldLayoutId id="2147484158" r:id="rId42"/>
    <p:sldLayoutId id="2147484159" r:id="rId43"/>
    <p:sldLayoutId id="2147484160" r:id="rId44"/>
    <p:sldLayoutId id="2147484161" r:id="rId45"/>
    <p:sldLayoutId id="2147484162" r:id="rId46"/>
    <p:sldLayoutId id="2147484163" r:id="rId47"/>
    <p:sldLayoutId id="2147484164" r:id="rId48"/>
    <p:sldLayoutId id="2147484165" r:id="rId49"/>
    <p:sldLayoutId id="2147484166" r:id="rId50"/>
    <p:sldLayoutId id="2147484167" r:id="rId51"/>
    <p:sldLayoutId id="2147484168" r:id="rId52"/>
    <p:sldLayoutId id="2147484169" r:id="rId53"/>
    <p:sldLayoutId id="2147484170" r:id="rId54"/>
    <p:sldLayoutId id="2147484171" r:id="rId55"/>
    <p:sldLayoutId id="2147484172" r:id="rId56"/>
    <p:sldLayoutId id="2147484173" r:id="rId57"/>
    <p:sldLayoutId id="2147484174" r:id="rId58"/>
    <p:sldLayoutId id="2147484175" r:id="rId59"/>
    <p:sldLayoutId id="2147484176" r:id="rId60"/>
    <p:sldLayoutId id="2147484177" r:id="rId61"/>
    <p:sldLayoutId id="2147484178" r:id="rId62"/>
    <p:sldLayoutId id="2147484179" r:id="rId63"/>
    <p:sldLayoutId id="2147484180" r:id="rId64"/>
    <p:sldLayoutId id="2147484181" r:id="rId65"/>
    <p:sldLayoutId id="2147484182" r:id="rId66"/>
    <p:sldLayoutId id="2147484183" r:id="rId67"/>
    <p:sldLayoutId id="2147484184" r:id="rId68"/>
    <p:sldLayoutId id="2147484185" r:id="rId69"/>
    <p:sldLayoutId id="2147484186" r:id="rId70"/>
    <p:sldLayoutId id="2147484187" r:id="rId71"/>
    <p:sldLayoutId id="2147484188" r:id="rId72"/>
    <p:sldLayoutId id="2147484189" r:id="rId73"/>
    <p:sldLayoutId id="2147484190" r:id="rId74"/>
    <p:sldLayoutId id="2147484040" r:id="rId75"/>
    <p:sldLayoutId id="2147484041" r:id="rId76"/>
    <p:sldLayoutId id="2147484042" r:id="rId7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200" b="0" i="0" kern="1200" baseline="0">
          <a:solidFill>
            <a:srgbClr val="00000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869">
          <p15:clr>
            <a:srgbClr val="F26B43"/>
          </p15:clr>
        </p15:guide>
        <p15:guide id="11" pos="574">
          <p15:clr>
            <a:srgbClr val="F26B43"/>
          </p15:clr>
        </p15:guide>
        <p15:guide id="12" pos="1141">
          <p15:clr>
            <a:srgbClr val="F26B43"/>
          </p15:clr>
        </p15:guide>
        <p15:guide id="13" pos="1436">
          <p15:clr>
            <a:srgbClr val="F26B43"/>
          </p15:clr>
        </p15:guide>
        <p15:guide id="14" pos="1708">
          <p15:clr>
            <a:srgbClr val="F26B43"/>
          </p15:clr>
        </p15:guide>
        <p15:guide id="15" pos="2003">
          <p15:clr>
            <a:srgbClr val="F26B43"/>
          </p15:clr>
        </p15:guide>
        <p15:guide id="16" pos="2275">
          <p15:clr>
            <a:srgbClr val="F26B43"/>
          </p15:clr>
        </p15:guide>
        <p15:guide id="17" pos="2570">
          <p15:clr>
            <a:srgbClr val="F26B43"/>
          </p15:clr>
        </p15:guide>
        <p15:guide id="18" pos="2842">
          <p15:clr>
            <a:srgbClr val="F26B43"/>
          </p15:clr>
        </p15:guide>
        <p15:guide id="19" pos="3137">
          <p15:clr>
            <a:srgbClr val="F26B43"/>
          </p15:clr>
        </p15:guide>
        <p15:guide id="20" pos="3409">
          <p15:clr>
            <a:srgbClr val="F26B43"/>
          </p15:clr>
        </p15:guide>
        <p15:guide id="21" pos="3704">
          <p15:clr>
            <a:srgbClr val="F26B43"/>
          </p15:clr>
        </p15:guide>
        <p15:guide id="22" pos="3976">
          <p15:clr>
            <a:srgbClr val="F26B43"/>
          </p15:clr>
        </p15:guide>
        <p15:guide id="23" pos="4271">
          <p15:clr>
            <a:srgbClr val="F26B43"/>
          </p15:clr>
        </p15:guide>
        <p15:guide id="24" pos="4543">
          <p15:clr>
            <a:srgbClr val="F26B43"/>
          </p15:clr>
        </p15:guide>
        <p15:guide id="25" pos="4838">
          <p15:clr>
            <a:srgbClr val="F26B43"/>
          </p15:clr>
        </p15:guide>
        <p15:guide id="26" pos="5110">
          <p15:clr>
            <a:srgbClr val="F26B43"/>
          </p15:clr>
        </p15:guide>
        <p15:guide id="27" pos="5405">
          <p15:clr>
            <a:srgbClr val="F26B43"/>
          </p15:clr>
        </p15:guide>
        <p15:guide id="28" pos="5677">
          <p15:clr>
            <a:srgbClr val="F26B43"/>
          </p15:clr>
        </p15:guide>
        <p15:guide id="29" pos="5972">
          <p15:clr>
            <a:srgbClr val="F26B43"/>
          </p15:clr>
        </p15:guide>
        <p15:guide id="30" pos="6244">
          <p15:clr>
            <a:srgbClr val="F26B43"/>
          </p15:clr>
        </p15:guide>
        <p15:guide id="31" pos="6539">
          <p15:clr>
            <a:srgbClr val="F26B43"/>
          </p15:clr>
        </p15:guide>
        <p15:guide id="32" pos="6811">
          <p15:clr>
            <a:srgbClr val="F26B43"/>
          </p15:clr>
        </p15:guide>
        <p15:guide id="33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94C6E3E-CD76-43B2-A056-1217F00A7311}"/>
              </a:ext>
            </a:extLst>
          </p:cNvPr>
          <p:cNvSpPr txBox="1"/>
          <p:nvPr/>
        </p:nvSpPr>
        <p:spPr>
          <a:xfrm>
            <a:off x="0" y="1480"/>
            <a:ext cx="121920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nn-NO" sz="3200" dirty="0"/>
              <a:t>TRE TRINN INNAN ERASMUS+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C284D1-CB8F-4870-AC11-1AC7D914BAE7}"/>
              </a:ext>
            </a:extLst>
          </p:cNvPr>
          <p:cNvSpPr/>
          <p:nvPr/>
        </p:nvSpPr>
        <p:spPr>
          <a:xfrm>
            <a:off x="522422" y="2019706"/>
            <a:ext cx="2568102" cy="14202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3B7E41B-B100-40E3-B1B2-15EC75FC87C3}"/>
              </a:ext>
            </a:extLst>
          </p:cNvPr>
          <p:cNvSpPr txBox="1"/>
          <p:nvPr/>
        </p:nvSpPr>
        <p:spPr>
          <a:xfrm>
            <a:off x="433119" y="1790957"/>
            <a:ext cx="662361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sz="1100" b="1" dirty="0"/>
              <a:t>VOLUM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B3B8D48-C7CF-428C-9D4D-4D54F2F45780}"/>
              </a:ext>
            </a:extLst>
          </p:cNvPr>
          <p:cNvSpPr txBox="1"/>
          <p:nvPr/>
        </p:nvSpPr>
        <p:spPr>
          <a:xfrm>
            <a:off x="2398844" y="3419044"/>
            <a:ext cx="788999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sz="1100" b="1" dirty="0"/>
              <a:t>FRAMTID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1D4DFAA-DA18-44D6-9D3B-4C5C57CECB48}"/>
              </a:ext>
            </a:extLst>
          </p:cNvPr>
          <p:cNvSpPr txBox="1"/>
          <p:nvPr/>
        </p:nvSpPr>
        <p:spPr>
          <a:xfrm>
            <a:off x="1388677" y="3206690"/>
            <a:ext cx="383438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sz="1100" dirty="0"/>
              <a:t>NO</a:t>
            </a:r>
          </a:p>
        </p:txBody>
      </p: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8CA3CAF9-4571-45F1-9BC1-C48396F8437D}"/>
              </a:ext>
            </a:extLst>
          </p:cNvPr>
          <p:cNvSpPr/>
          <p:nvPr/>
        </p:nvSpPr>
        <p:spPr>
          <a:xfrm>
            <a:off x="1320091" y="2403948"/>
            <a:ext cx="1478604" cy="505839"/>
          </a:xfrm>
          <a:custGeom>
            <a:avLst/>
            <a:gdLst>
              <a:gd name="connsiteX0" fmla="*/ 0 w 1478604"/>
              <a:gd name="connsiteY0" fmla="*/ 505839 h 505839"/>
              <a:gd name="connsiteX1" fmla="*/ 1478604 w 1478604"/>
              <a:gd name="connsiteY1" fmla="*/ 0 h 50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8604" h="505839">
                <a:moveTo>
                  <a:pt x="0" y="505839"/>
                </a:moveTo>
                <a:lnTo>
                  <a:pt x="1478604" y="0"/>
                </a:ln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6535A69-CDA8-4AB7-97ED-417F54C64D7F}"/>
              </a:ext>
            </a:extLst>
          </p:cNvPr>
          <p:cNvSpPr txBox="1"/>
          <p:nvPr/>
        </p:nvSpPr>
        <p:spPr>
          <a:xfrm>
            <a:off x="2483544" y="2862963"/>
            <a:ext cx="630301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sz="1100" dirty="0"/>
              <a:t>TREND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500440D-EF65-41F2-AC46-2BA57882FFF4}"/>
              </a:ext>
            </a:extLst>
          </p:cNvPr>
          <p:cNvSpPr txBox="1"/>
          <p:nvPr/>
        </p:nvSpPr>
        <p:spPr>
          <a:xfrm>
            <a:off x="2532107" y="2142338"/>
            <a:ext cx="474810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sz="1100" dirty="0"/>
              <a:t>MÅL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886A87F-0FF1-4902-BD1F-213E9E189DF3}"/>
              </a:ext>
            </a:extLst>
          </p:cNvPr>
          <p:cNvSpPr txBox="1"/>
          <p:nvPr/>
        </p:nvSpPr>
        <p:spPr>
          <a:xfrm>
            <a:off x="2059393" y="2651172"/>
            <a:ext cx="28725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sz="1600" b="1" dirty="0"/>
              <a:t>?</a:t>
            </a:r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AC3B175A-86FC-4F80-9194-33764388B123}"/>
              </a:ext>
            </a:extLst>
          </p:cNvPr>
          <p:cNvSpPr/>
          <p:nvPr/>
        </p:nvSpPr>
        <p:spPr>
          <a:xfrm>
            <a:off x="668338" y="2870258"/>
            <a:ext cx="2101174" cy="350814"/>
          </a:xfrm>
          <a:custGeom>
            <a:avLst/>
            <a:gdLst>
              <a:gd name="connsiteX0" fmla="*/ 0 w 2237361"/>
              <a:gd name="connsiteY0" fmla="*/ 350814 h 350814"/>
              <a:gd name="connsiteX1" fmla="*/ 963038 w 2237361"/>
              <a:gd name="connsiteY1" fmla="*/ 618 h 350814"/>
              <a:gd name="connsiteX2" fmla="*/ 2237361 w 2237361"/>
              <a:gd name="connsiteY2" fmla="*/ 282720 h 3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361" h="350814">
                <a:moveTo>
                  <a:pt x="0" y="350814"/>
                </a:moveTo>
                <a:cubicBezTo>
                  <a:pt x="295072" y="181390"/>
                  <a:pt x="590145" y="11967"/>
                  <a:pt x="963038" y="618"/>
                </a:cubicBezTo>
                <a:cubicBezTo>
                  <a:pt x="1335931" y="-10731"/>
                  <a:pt x="1786646" y="135994"/>
                  <a:pt x="2237361" y="28272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AC3517-D5B3-43F3-A10A-5DA8DEB7E251}"/>
              </a:ext>
            </a:extLst>
          </p:cNvPr>
          <p:cNvSpPr txBox="1"/>
          <p:nvPr/>
        </p:nvSpPr>
        <p:spPr>
          <a:xfrm>
            <a:off x="603258" y="981441"/>
            <a:ext cx="2664512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nn-NO" dirty="0"/>
              <a:t>BEHOV I</a:t>
            </a:r>
            <a:br>
              <a:rPr lang="nn-NO" dirty="0"/>
            </a:br>
            <a:r>
              <a:rPr lang="nn-NO" dirty="0"/>
              <a:t>REISELIVSNÆRINGA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088837B-E8B6-4427-A5C9-ACF561193063}"/>
              </a:ext>
            </a:extLst>
          </p:cNvPr>
          <p:cNvSpPr txBox="1"/>
          <p:nvPr/>
        </p:nvSpPr>
        <p:spPr>
          <a:xfrm>
            <a:off x="424775" y="4144978"/>
            <a:ext cx="2746072" cy="1815882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/>
              <a:t>Utfordringa for næringa er å nå sine mål. Typiske område for internasjonalt samarbeid:</a:t>
            </a:r>
            <a:br>
              <a:rPr lang="nn-NO" sz="1400" dirty="0"/>
            </a:br>
            <a:endParaRPr lang="nn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/>
              <a:t>Berekraftig reiseliv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/>
              <a:t>Heilårsturisme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/>
              <a:t>Besøksforvaltning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/>
              <a:t>etc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8260E54-55AF-49BF-9ADA-662FBD53C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489949"/>
              </p:ext>
            </p:extLst>
          </p:nvPr>
        </p:nvGraphicFramePr>
        <p:xfrm>
          <a:off x="3956779" y="1513429"/>
          <a:ext cx="4315893" cy="363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B357456-200E-4C3E-879E-1D75978435E2}"/>
              </a:ext>
            </a:extLst>
          </p:cNvPr>
          <p:cNvSpPr txBox="1"/>
          <p:nvPr/>
        </p:nvSpPr>
        <p:spPr>
          <a:xfrm>
            <a:off x="4383770" y="756958"/>
            <a:ext cx="377058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dirty="0"/>
              <a:t>2. TVERRSEKTORIELT SAMARBEID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E178F27-7F23-4D55-8946-905BF067FB6C}"/>
              </a:ext>
            </a:extLst>
          </p:cNvPr>
          <p:cNvSpPr txBox="1"/>
          <p:nvPr/>
        </p:nvSpPr>
        <p:spPr>
          <a:xfrm>
            <a:off x="4628630" y="5411969"/>
            <a:ext cx="2934740" cy="52322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/>
              <a:t>Lokal samordning og rolleutvikling for samfunnsmål.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A06DBD8-0A83-4866-AECB-AB541F8B1820}"/>
              </a:ext>
            </a:extLst>
          </p:cNvPr>
          <p:cNvSpPr txBox="1"/>
          <p:nvPr/>
        </p:nvSpPr>
        <p:spPr>
          <a:xfrm>
            <a:off x="433119" y="3447239"/>
            <a:ext cx="628698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n-NO" sz="1100" b="1" dirty="0"/>
              <a:t>START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BAE95AF-FE70-4FED-8B9B-17D464852B4C}"/>
              </a:ext>
            </a:extLst>
          </p:cNvPr>
          <p:cNvSpPr txBox="1"/>
          <p:nvPr/>
        </p:nvSpPr>
        <p:spPr>
          <a:xfrm>
            <a:off x="9111340" y="1598596"/>
            <a:ext cx="2082621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nn-NO" dirty="0"/>
              <a:t>3. ERASMUS+ </a:t>
            </a:r>
          </a:p>
          <a:p>
            <a:pPr algn="ctr"/>
            <a:r>
              <a:rPr lang="nn-NO" dirty="0"/>
              <a:t>FELLESPROSJEKT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8568F482-3739-4D4F-8EB7-9E0B726B95EE}"/>
              </a:ext>
            </a:extLst>
          </p:cNvPr>
          <p:cNvSpPr txBox="1"/>
          <p:nvPr/>
        </p:nvSpPr>
        <p:spPr>
          <a:xfrm>
            <a:off x="8767802" y="2460889"/>
            <a:ext cx="2729594" cy="1385513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/>
              <a:t>Krav: 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400" dirty="0"/>
              <a:t>Ein koordinator frå samarbeidspartnarane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400" dirty="0"/>
              <a:t>Ein yrkesskule må vera med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400" dirty="0"/>
              <a:t>Internasjonale partnarar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BE0E814A-6A02-4504-B406-954E59B03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88563"/>
              </p:ext>
            </p:extLst>
          </p:nvPr>
        </p:nvGraphicFramePr>
        <p:xfrm>
          <a:off x="214009" y="6266698"/>
          <a:ext cx="118385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505">
                  <a:extLst>
                    <a:ext uri="{9D8B030D-6E8A-4147-A177-3AD203B41FA5}">
                      <a16:colId xmlns:a16="http://schemas.microsoft.com/office/drawing/2014/main" val="338387986"/>
                    </a:ext>
                  </a:extLst>
                </a:gridCol>
                <a:gridCol w="4525862">
                  <a:extLst>
                    <a:ext uri="{9D8B030D-6E8A-4147-A177-3AD203B41FA5}">
                      <a16:colId xmlns:a16="http://schemas.microsoft.com/office/drawing/2014/main" val="3019258882"/>
                    </a:ext>
                  </a:extLst>
                </a:gridCol>
                <a:gridCol w="3558194">
                  <a:extLst>
                    <a:ext uri="{9D8B030D-6E8A-4147-A177-3AD203B41FA5}">
                      <a16:colId xmlns:a16="http://schemas.microsoft.com/office/drawing/2014/main" val="4008434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n-NO" b="0" dirty="0">
                          <a:solidFill>
                            <a:schemeClr val="tx1"/>
                          </a:solidFill>
                        </a:rPr>
                        <a:t>Lokal næringsutvikling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b="0" dirty="0">
                          <a:solidFill>
                            <a:schemeClr val="tx1"/>
                          </a:solidFill>
                        </a:rPr>
                        <a:t>Lokalt partnarskap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b="0" dirty="0">
                          <a:solidFill>
                            <a:schemeClr val="tx1"/>
                          </a:solidFill>
                        </a:rPr>
                        <a:t>Europeisk partnarskap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40244"/>
                  </a:ext>
                </a:extLst>
              </a:tr>
            </a:tbl>
          </a:graphicData>
        </a:graphic>
      </p:graphicFrame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53439B9-B388-4791-8170-20FA9BDCD6F9}"/>
              </a:ext>
            </a:extLst>
          </p:cNvPr>
          <p:cNvSpPr txBox="1"/>
          <p:nvPr/>
        </p:nvSpPr>
        <p:spPr>
          <a:xfrm>
            <a:off x="8767802" y="4388901"/>
            <a:ext cx="2729610" cy="1169551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/>
              <a:t>Møta og samarbeida med nye partnarar: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/>
              <a:t>Ny felleskompetanse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/>
              <a:t>Nye tiltak og løysingar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/>
              <a:t>Styrka samarbeid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8EB015B5-1118-4ACB-B46F-7AC4E13C6C36}"/>
              </a:ext>
            </a:extLst>
          </p:cNvPr>
          <p:cNvCxnSpPr/>
          <p:nvPr/>
        </p:nvCxnSpPr>
        <p:spPr>
          <a:xfrm>
            <a:off x="10132607" y="3928094"/>
            <a:ext cx="0" cy="4337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8270C6B3-7EB0-413B-91F0-B0918222D418}"/>
              </a:ext>
            </a:extLst>
          </p:cNvPr>
          <p:cNvCxnSpPr>
            <a:cxnSpLocks/>
          </p:cNvCxnSpPr>
          <p:nvPr/>
        </p:nvCxnSpPr>
        <p:spPr>
          <a:xfrm flipH="1">
            <a:off x="7996869" y="4973676"/>
            <a:ext cx="551606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28C05767-0F3B-4772-94CC-25FC2F2E94CB}"/>
              </a:ext>
            </a:extLst>
          </p:cNvPr>
          <p:cNvCxnSpPr>
            <a:cxnSpLocks/>
          </p:cNvCxnSpPr>
          <p:nvPr/>
        </p:nvCxnSpPr>
        <p:spPr>
          <a:xfrm flipH="1">
            <a:off x="3680976" y="4973676"/>
            <a:ext cx="551606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4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94C6E3E-CD76-43B2-A056-1217F00A7311}"/>
              </a:ext>
            </a:extLst>
          </p:cNvPr>
          <p:cNvSpPr txBox="1"/>
          <p:nvPr/>
        </p:nvSpPr>
        <p:spPr>
          <a:xfrm>
            <a:off x="0" y="1480"/>
            <a:ext cx="121920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TRE TRINN INNAN ERASMUS+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C284D1-CB8F-4870-AC11-1AC7D914BAE7}"/>
              </a:ext>
            </a:extLst>
          </p:cNvPr>
          <p:cNvSpPr/>
          <p:nvPr/>
        </p:nvSpPr>
        <p:spPr>
          <a:xfrm>
            <a:off x="522422" y="2019706"/>
            <a:ext cx="2568102" cy="14202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3B7E41B-B100-40E3-B1B2-15EC75FC87C3}"/>
              </a:ext>
            </a:extLst>
          </p:cNvPr>
          <p:cNvSpPr txBox="1"/>
          <p:nvPr/>
        </p:nvSpPr>
        <p:spPr>
          <a:xfrm>
            <a:off x="433119" y="1790957"/>
            <a:ext cx="662361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VOLUM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B3B8D48-C7CF-428C-9D4D-4D54F2F45780}"/>
              </a:ext>
            </a:extLst>
          </p:cNvPr>
          <p:cNvSpPr txBox="1"/>
          <p:nvPr/>
        </p:nvSpPr>
        <p:spPr>
          <a:xfrm>
            <a:off x="2398844" y="3419044"/>
            <a:ext cx="788999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FRAMTID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1D4DFAA-DA18-44D6-9D3B-4C5C57CECB48}"/>
              </a:ext>
            </a:extLst>
          </p:cNvPr>
          <p:cNvSpPr txBox="1"/>
          <p:nvPr/>
        </p:nvSpPr>
        <p:spPr>
          <a:xfrm>
            <a:off x="1388677" y="3206690"/>
            <a:ext cx="383438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NO</a:t>
            </a:r>
          </a:p>
        </p:txBody>
      </p: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8CA3CAF9-4571-45F1-9BC1-C48396F8437D}"/>
              </a:ext>
            </a:extLst>
          </p:cNvPr>
          <p:cNvSpPr/>
          <p:nvPr/>
        </p:nvSpPr>
        <p:spPr>
          <a:xfrm>
            <a:off x="1320091" y="2403948"/>
            <a:ext cx="1478604" cy="505839"/>
          </a:xfrm>
          <a:custGeom>
            <a:avLst/>
            <a:gdLst>
              <a:gd name="connsiteX0" fmla="*/ 0 w 1478604"/>
              <a:gd name="connsiteY0" fmla="*/ 505839 h 505839"/>
              <a:gd name="connsiteX1" fmla="*/ 1478604 w 1478604"/>
              <a:gd name="connsiteY1" fmla="*/ 0 h 50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8604" h="505839">
                <a:moveTo>
                  <a:pt x="0" y="505839"/>
                </a:moveTo>
                <a:lnTo>
                  <a:pt x="1478604" y="0"/>
                </a:ln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6535A69-CDA8-4AB7-97ED-417F54C64D7F}"/>
              </a:ext>
            </a:extLst>
          </p:cNvPr>
          <p:cNvSpPr txBox="1"/>
          <p:nvPr/>
        </p:nvSpPr>
        <p:spPr>
          <a:xfrm>
            <a:off x="2483544" y="2862963"/>
            <a:ext cx="630301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TREND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500440D-EF65-41F2-AC46-2BA57882FFF4}"/>
              </a:ext>
            </a:extLst>
          </p:cNvPr>
          <p:cNvSpPr txBox="1"/>
          <p:nvPr/>
        </p:nvSpPr>
        <p:spPr>
          <a:xfrm>
            <a:off x="2532107" y="2142338"/>
            <a:ext cx="474810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MÅL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886A87F-0FF1-4902-BD1F-213E9E189DF3}"/>
              </a:ext>
            </a:extLst>
          </p:cNvPr>
          <p:cNvSpPr txBox="1"/>
          <p:nvPr/>
        </p:nvSpPr>
        <p:spPr>
          <a:xfrm>
            <a:off x="2059393" y="2651172"/>
            <a:ext cx="28725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?</a:t>
            </a:r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AC3B175A-86FC-4F80-9194-33764388B123}"/>
              </a:ext>
            </a:extLst>
          </p:cNvPr>
          <p:cNvSpPr/>
          <p:nvPr/>
        </p:nvSpPr>
        <p:spPr>
          <a:xfrm>
            <a:off x="668338" y="2870258"/>
            <a:ext cx="2101174" cy="350814"/>
          </a:xfrm>
          <a:custGeom>
            <a:avLst/>
            <a:gdLst>
              <a:gd name="connsiteX0" fmla="*/ 0 w 2237361"/>
              <a:gd name="connsiteY0" fmla="*/ 350814 h 350814"/>
              <a:gd name="connsiteX1" fmla="*/ 963038 w 2237361"/>
              <a:gd name="connsiteY1" fmla="*/ 618 h 350814"/>
              <a:gd name="connsiteX2" fmla="*/ 2237361 w 2237361"/>
              <a:gd name="connsiteY2" fmla="*/ 282720 h 3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361" h="350814">
                <a:moveTo>
                  <a:pt x="0" y="350814"/>
                </a:moveTo>
                <a:cubicBezTo>
                  <a:pt x="295072" y="181390"/>
                  <a:pt x="590145" y="11967"/>
                  <a:pt x="963038" y="618"/>
                </a:cubicBezTo>
                <a:cubicBezTo>
                  <a:pt x="1335931" y="-10731"/>
                  <a:pt x="1786646" y="135994"/>
                  <a:pt x="2237361" y="28272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AC3517-D5B3-43F3-A10A-5DA8DEB7E251}"/>
              </a:ext>
            </a:extLst>
          </p:cNvPr>
          <p:cNvSpPr txBox="1"/>
          <p:nvPr/>
        </p:nvSpPr>
        <p:spPr>
          <a:xfrm>
            <a:off x="603258" y="981441"/>
            <a:ext cx="2664512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BEHOV I</a:t>
            </a:r>
            <a:b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REISELIVSNÆRINGA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088837B-E8B6-4427-A5C9-ACF561193063}"/>
              </a:ext>
            </a:extLst>
          </p:cNvPr>
          <p:cNvSpPr txBox="1"/>
          <p:nvPr/>
        </p:nvSpPr>
        <p:spPr>
          <a:xfrm>
            <a:off x="424775" y="4144978"/>
            <a:ext cx="2746072" cy="1815882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Utfordringa for næringa er å nå sine mål. Typiske område for internasjonalt samarbeid:</a:t>
            </a:r>
            <a:b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Berekraftig reiseliv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Heilårsturisme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Besøksforvaltning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etc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8260E54-55AF-49BF-9ADA-662FBD53C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097180"/>
              </p:ext>
            </p:extLst>
          </p:nvPr>
        </p:nvGraphicFramePr>
        <p:xfrm>
          <a:off x="3956779" y="1513429"/>
          <a:ext cx="4315893" cy="363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B357456-200E-4C3E-879E-1D75978435E2}"/>
              </a:ext>
            </a:extLst>
          </p:cNvPr>
          <p:cNvSpPr txBox="1"/>
          <p:nvPr/>
        </p:nvSpPr>
        <p:spPr>
          <a:xfrm>
            <a:off x="4383770" y="756958"/>
            <a:ext cx="377058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2. TVERRSEKTORIELT SAMARBEID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E178F27-7F23-4D55-8946-905BF067FB6C}"/>
              </a:ext>
            </a:extLst>
          </p:cNvPr>
          <p:cNvSpPr txBox="1"/>
          <p:nvPr/>
        </p:nvSpPr>
        <p:spPr>
          <a:xfrm>
            <a:off x="4628630" y="5411969"/>
            <a:ext cx="2934740" cy="52322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Lokal samordning og rolleutvikling for samfunnsmål.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A06DBD8-0A83-4866-AECB-AB541F8B1820}"/>
              </a:ext>
            </a:extLst>
          </p:cNvPr>
          <p:cNvSpPr txBox="1"/>
          <p:nvPr/>
        </p:nvSpPr>
        <p:spPr>
          <a:xfrm>
            <a:off x="433119" y="3447239"/>
            <a:ext cx="628698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START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BAE95AF-FE70-4FED-8B9B-17D464852B4C}"/>
              </a:ext>
            </a:extLst>
          </p:cNvPr>
          <p:cNvSpPr txBox="1"/>
          <p:nvPr/>
        </p:nvSpPr>
        <p:spPr>
          <a:xfrm>
            <a:off x="9111340" y="1598596"/>
            <a:ext cx="2082621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3. ERASMUS+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FELLESPROSJEKT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8568F482-3739-4D4F-8EB7-9E0B726B95EE}"/>
              </a:ext>
            </a:extLst>
          </p:cNvPr>
          <p:cNvSpPr txBox="1"/>
          <p:nvPr/>
        </p:nvSpPr>
        <p:spPr>
          <a:xfrm>
            <a:off x="8767801" y="2460889"/>
            <a:ext cx="2755853" cy="1169551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Krav: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Ein koordinator frå samarbeidspartnarane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Ein yrkesskule må vera med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Internasjonale partnarar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BE0E814A-6A02-4504-B406-954E59B0374B}"/>
              </a:ext>
            </a:extLst>
          </p:cNvPr>
          <p:cNvGraphicFramePr>
            <a:graphicFrameLocks noGrp="1"/>
          </p:cNvGraphicFramePr>
          <p:nvPr/>
        </p:nvGraphicFramePr>
        <p:xfrm>
          <a:off x="214009" y="6266698"/>
          <a:ext cx="118385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505">
                  <a:extLst>
                    <a:ext uri="{9D8B030D-6E8A-4147-A177-3AD203B41FA5}">
                      <a16:colId xmlns:a16="http://schemas.microsoft.com/office/drawing/2014/main" val="338387986"/>
                    </a:ext>
                  </a:extLst>
                </a:gridCol>
                <a:gridCol w="4525862">
                  <a:extLst>
                    <a:ext uri="{9D8B030D-6E8A-4147-A177-3AD203B41FA5}">
                      <a16:colId xmlns:a16="http://schemas.microsoft.com/office/drawing/2014/main" val="3019258882"/>
                    </a:ext>
                  </a:extLst>
                </a:gridCol>
                <a:gridCol w="3558194">
                  <a:extLst>
                    <a:ext uri="{9D8B030D-6E8A-4147-A177-3AD203B41FA5}">
                      <a16:colId xmlns:a16="http://schemas.microsoft.com/office/drawing/2014/main" val="4008434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n-NO" b="0" dirty="0">
                          <a:solidFill>
                            <a:schemeClr val="tx1"/>
                          </a:solidFill>
                        </a:rPr>
                        <a:t>Lokal næringsutvikling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b="0" dirty="0">
                          <a:solidFill>
                            <a:schemeClr val="tx1"/>
                          </a:solidFill>
                        </a:rPr>
                        <a:t>Lokalt partnarskap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b="0" dirty="0">
                          <a:solidFill>
                            <a:schemeClr val="tx1"/>
                          </a:solidFill>
                        </a:rPr>
                        <a:t>Europeisk partnarskap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40244"/>
                  </a:ext>
                </a:extLst>
              </a:tr>
            </a:tbl>
          </a:graphicData>
        </a:graphic>
      </p:graphicFrame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53439B9-B388-4791-8170-20FA9BDCD6F9}"/>
              </a:ext>
            </a:extLst>
          </p:cNvPr>
          <p:cNvSpPr txBox="1"/>
          <p:nvPr/>
        </p:nvSpPr>
        <p:spPr>
          <a:xfrm>
            <a:off x="8767802" y="4388901"/>
            <a:ext cx="2729610" cy="1169551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Møta og samarbeida med nye partnarar: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Ny felleskompetanse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Nye tiltak og løysingar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Styrka samarbeid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8EB015B5-1118-4ACB-B46F-7AC4E13C6C36}"/>
              </a:ext>
            </a:extLst>
          </p:cNvPr>
          <p:cNvCxnSpPr/>
          <p:nvPr/>
        </p:nvCxnSpPr>
        <p:spPr>
          <a:xfrm>
            <a:off x="10132607" y="3846402"/>
            <a:ext cx="0" cy="4337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8270C6B3-7EB0-413B-91F0-B0918222D418}"/>
              </a:ext>
            </a:extLst>
          </p:cNvPr>
          <p:cNvCxnSpPr>
            <a:cxnSpLocks/>
          </p:cNvCxnSpPr>
          <p:nvPr/>
        </p:nvCxnSpPr>
        <p:spPr>
          <a:xfrm flipH="1">
            <a:off x="7996869" y="4973676"/>
            <a:ext cx="551606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28C05767-0F3B-4772-94CC-25FC2F2E94CB}"/>
              </a:ext>
            </a:extLst>
          </p:cNvPr>
          <p:cNvCxnSpPr>
            <a:cxnSpLocks/>
          </p:cNvCxnSpPr>
          <p:nvPr/>
        </p:nvCxnSpPr>
        <p:spPr>
          <a:xfrm flipH="1">
            <a:off x="3680976" y="4973676"/>
            <a:ext cx="551606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Visit Sognefjord — Nærøyfjorden Verdsarvpark">
            <a:extLst>
              <a:ext uri="{FF2B5EF4-FFF2-40B4-BE49-F238E27FC236}">
                <a16:creationId xmlns:a16="http://schemas.microsoft.com/office/drawing/2014/main" id="{F6952835-4F8C-4EE3-A67A-FD4480C8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0" y="2729825"/>
            <a:ext cx="1262630" cy="12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0FACDD7-B563-4B8F-B49B-AE7BA5D29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487" y="3669693"/>
            <a:ext cx="3098292" cy="571992"/>
          </a:xfrm>
          <a:prstGeom prst="rect">
            <a:avLst/>
          </a:prstGeom>
        </p:spPr>
      </p:pic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721BF223-7E9D-4187-A471-A97D9A04B1C1}"/>
              </a:ext>
            </a:extLst>
          </p:cNvPr>
          <p:cNvSpPr/>
          <p:nvPr/>
        </p:nvSpPr>
        <p:spPr>
          <a:xfrm>
            <a:off x="4549382" y="1275430"/>
            <a:ext cx="140208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200 bedrifter</a:t>
            </a: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C4CED5D1-5F5D-487B-89A2-E5524990073E}"/>
              </a:ext>
            </a:extLst>
          </p:cNvPr>
          <p:cNvSpPr/>
          <p:nvPr/>
        </p:nvSpPr>
        <p:spPr>
          <a:xfrm>
            <a:off x="3545221" y="4567848"/>
            <a:ext cx="140208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7 </a:t>
            </a:r>
            <a:r>
              <a:rPr lang="nb-NO" dirty="0" err="1"/>
              <a:t>kommunar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47489C-801B-4688-A18E-8C3640C300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820" y="3857675"/>
            <a:ext cx="953702" cy="97296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5327DB9-E3C0-4DD3-BC47-809B37B05D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3370" y="1790957"/>
            <a:ext cx="869001" cy="105839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BF25E34-B94F-4B77-9BC4-39A8575BFF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65187" y="2253271"/>
            <a:ext cx="923978" cy="646330"/>
          </a:xfrm>
          <a:prstGeom prst="rect">
            <a:avLst/>
          </a:prstGeom>
        </p:spPr>
      </p:pic>
      <p:sp>
        <p:nvSpPr>
          <p:cNvPr id="34" name="Rektangel: avrundede hjørner 33">
            <a:extLst>
              <a:ext uri="{FF2B5EF4-FFF2-40B4-BE49-F238E27FC236}">
                <a16:creationId xmlns:a16="http://schemas.microsoft.com/office/drawing/2014/main" id="{A84585B8-F145-4561-BC30-9972114B0333}"/>
              </a:ext>
            </a:extLst>
          </p:cNvPr>
          <p:cNvSpPr/>
          <p:nvPr/>
        </p:nvSpPr>
        <p:spPr>
          <a:xfrm>
            <a:off x="10631921" y="5317721"/>
            <a:ext cx="1402080" cy="845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Næring</a:t>
            </a:r>
          </a:p>
          <a:p>
            <a:pPr algn="ctr"/>
            <a:r>
              <a:rPr lang="nb-NO" dirty="0"/>
              <a:t>Forvaltning</a:t>
            </a:r>
          </a:p>
          <a:p>
            <a:pPr algn="ctr"/>
            <a:r>
              <a:rPr lang="nb-NO" dirty="0"/>
              <a:t>Akademia</a:t>
            </a:r>
          </a:p>
        </p:txBody>
      </p:sp>
    </p:spTree>
    <p:extLst>
      <p:ext uri="{BB962C8B-B14F-4D97-AF65-F5344CB8AC3E}">
        <p14:creationId xmlns:p14="http://schemas.microsoft.com/office/powerpoint/2010/main" val="4497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Vestland Fylkeskommune">
  <a:themeElements>
    <a:clrScheme name="Vestland Fylkeskommune">
      <a:dk1>
        <a:srgbClr val="000000"/>
      </a:dk1>
      <a:lt1>
        <a:srgbClr val="FFFFFF"/>
      </a:lt1>
      <a:dk2>
        <a:srgbClr val="040000"/>
      </a:dk2>
      <a:lt2>
        <a:srgbClr val="E7E6E6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00BEAD"/>
      </a:accent5>
      <a:accent6>
        <a:srgbClr val="E8F8FB"/>
      </a:accent6>
      <a:hlink>
        <a:srgbClr val="0563C1"/>
      </a:hlink>
      <a:folHlink>
        <a:srgbClr val="954F72"/>
      </a:folHlink>
    </a:clrScheme>
    <a:fontScheme name="Vestland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Vestland Fylkeskommune" id="{EC4DED52-0B16-F342-B832-F927C4B1117A}" vid="{5AA55E43-BA76-E544-A522-7238EE6332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49CBF90F167C4DAFA3BEC6CA097389" ma:contentTypeVersion="13" ma:contentTypeDescription="Opprett et nytt dokument." ma:contentTypeScope="" ma:versionID="9a9f3cbd20fd3a5c9618599df708f88c">
  <xsd:schema xmlns:xsd="http://www.w3.org/2001/XMLSchema" xmlns:xs="http://www.w3.org/2001/XMLSchema" xmlns:p="http://schemas.microsoft.com/office/2006/metadata/properties" xmlns:ns3="d3bc3fa6-46ea-4647-b0b0-2cd98779b51b" xmlns:ns4="f05ea240-a8c2-4640-a89f-f5b54aeb6d52" targetNamespace="http://schemas.microsoft.com/office/2006/metadata/properties" ma:root="true" ma:fieldsID="04319ada8d6e18159ecc8fe3b1ab66fd" ns3:_="" ns4:_="">
    <xsd:import namespace="d3bc3fa6-46ea-4647-b0b0-2cd98779b51b"/>
    <xsd:import namespace="f05ea240-a8c2-4640-a89f-f5b54aeb6d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c3fa6-46ea-4647-b0b0-2cd98779b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ea240-a8c2-4640-a89f-f5b54aeb6d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5ea240-a8c2-4640-a89f-f5b54aeb6d52">
      <UserInfo>
        <DisplayName>Hans-Christian Engum</DisplayName>
        <AccountId>1128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E78B96-601F-4E58-84AD-C4D4057BB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c3fa6-46ea-4647-b0b0-2cd98779b51b"/>
    <ds:schemaRef ds:uri="f05ea240-a8c2-4640-a89f-f5b54aeb6d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36C7FC-4F03-4BC0-8279-8348A480A7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BA1DA-CD5D-494D-A0F8-5F59F37C5088}">
  <ds:schemaRefs>
    <ds:schemaRef ds:uri="http://purl.org/dc/elements/1.1/"/>
    <ds:schemaRef ds:uri="http://schemas.microsoft.com/office/2006/metadata/properties"/>
    <ds:schemaRef ds:uri="d3bc3fa6-46ea-4647-b0b0-2cd98779b51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f05ea240-a8c2-4640-a89f-f5b54aeb6d5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Vestland Fylkeskommune</Template>
  <TotalTime>1904</TotalTime>
  <Words>199</Words>
  <Application>Microsoft Office PowerPoint</Application>
  <PresentationFormat>Widescreen</PresentationFormat>
  <Paragraphs>75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Franklin Gothic Book</vt:lpstr>
      <vt:lpstr>Roboto</vt:lpstr>
      <vt:lpstr>Roboto Slab</vt:lpstr>
      <vt:lpstr>Vestland Fylkeskommune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Ingebjoerg Nyhammer</dc:creator>
  <cp:lastModifiedBy>Ståle Brandshaug</cp:lastModifiedBy>
  <cp:revision>37</cp:revision>
  <dcterms:created xsi:type="dcterms:W3CDTF">2020-02-25T12:19:07Z</dcterms:created>
  <dcterms:modified xsi:type="dcterms:W3CDTF">2021-03-16T15:59:42Z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0x0101007249CBF90F167C4DAFA3BEC6CA097389</vt:lpwstr>
  </property>
  <property fmtid="{D5CDD505-2E9C-101B-9397-08002B2CF9AE}" pid="3" name="_AdHocReviewCycleID">
    <vt:i4>98185032</vt:i4>
  </property>
  <property fmtid="{D5CDD505-2E9C-101B-9397-08002B2CF9AE}" pid="4" name="_NewReviewCycle">
    <vt:lpwstr/>
  </property>
  <property fmtid="{D5CDD505-2E9C-101B-9397-08002B2CF9AE}" pid="5" name="_EmailSubject">
    <vt:lpwstr>Nettside - oppdatering Internasjonalt kommunenettverk</vt:lpwstr>
  </property>
  <property fmtid="{D5CDD505-2E9C-101B-9397-08002B2CF9AE}" pid="6" name="_AuthorEmail">
    <vt:lpwstr>Marit.Kristine.Einen@vlfk.no</vt:lpwstr>
  </property>
  <property fmtid="{D5CDD505-2E9C-101B-9397-08002B2CF9AE}" pid="7" name="_AuthorEmailDisplayName">
    <vt:lpwstr>Marit Kristine Einen</vt:lpwstr>
  </property>
  <property fmtid="{D5CDD505-2E9C-101B-9397-08002B2CF9AE}" pid="8" name="_PreviousAdHocReviewCycleID">
    <vt:i4>454579806</vt:i4>
  </property>
</Properties>
</file>