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77" r:id="rId7"/>
    <p:sldId id="284" r:id="rId8"/>
    <p:sldId id="276" r:id="rId9"/>
    <p:sldId id="282" r:id="rId1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EE2CC-0D32-43D6-8493-F5D5436316ED}" v="118" dt="2021-03-15T08:01:08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nb-NO" dirty="0"/>
              <a:t>​</a:t>
            </a:r>
            <a:fld id="{F226D552-2C3E-47C8-B3F2-E4C3937E797F}" type="datetime1">
              <a:rPr lang="nb-NO" smtClean="0"/>
              <a:t>16.03.2021</a:t>
            </a:fld>
            <a:r>
              <a:rPr lang="nb-NO" dirty="0"/>
              <a:t>​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nb-NO" smtClean="0"/>
              <a:pPr algn="r" rtl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r>
              <a:rPr lang="nb-NO" dirty="0"/>
              <a:t>​</a:t>
            </a:r>
            <a:fld id="{9E5EFD46-D2C9-4E9A-81B1-ADAB6A1BAF71}" type="datetime1">
              <a:rPr lang="nb-NO" smtClean="0"/>
              <a:pPr algn="r"/>
              <a:t>16.03.2021</a:t>
            </a:fld>
            <a:r>
              <a:rPr lang="nb-NO" dirty="0"/>
              <a:t>​</a:t>
            </a: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C0B456-8299-4BDB-AEC7-9496E9627FC7}" type="datetime1">
              <a:rPr lang="nb-NO" smtClean="0"/>
              <a:pPr/>
              <a:t>16.03.2021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nb-NO"/>
              <a:t>Klikk for å redigere tittelstil</a:t>
            </a:r>
            <a:endParaRPr lang="nb-NO" noProof="0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0FD5A982-4072-4165-9834-9EE5A3A06FC9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C7902942-A2AE-4F20-B3E6-7DBA81EDF203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E993C17E-DA0B-4B64-A265-FBD5BA62EF5F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  <p:grpSp>
        <p:nvGrpSpPr>
          <p:cNvPr id="7" name="Gruppe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ett linj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023AF9C7-5186-44B1-8696-4FBF77253A48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ett linj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ett linj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ktangel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9" name="Instruksjonsteks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nb-NO" sz="1200" b="1" i="1" noProof="0" dirty="0">
                <a:latin typeface="Arial" pitchFamily="34" charset="0"/>
                <a:cs typeface="Arial" pitchFamily="34" charset="0"/>
              </a:rPr>
              <a:t>OBS!</a:t>
            </a:r>
          </a:p>
          <a:p>
            <a:pPr rtl="0"/>
            <a:r>
              <a:rPr lang="nb-NO" sz="1200" i="1" noProof="0" dirty="0">
                <a:latin typeface="Arial" pitchFamily="34" charset="0"/>
                <a:cs typeface="Arial" pitchFamily="34" charset="0"/>
              </a:rPr>
              <a:t>Hvis du vil skifte bildet på dette lysbildet, merker du bildet og sletter det. Deretter klikker du Bilde-ikonet i plassholderen for å sette inn ditt eget bilde.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e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ett linj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 dirty="0"/>
            </a:p>
          </p:txBody>
        </p:sp>
        <p:grpSp>
          <p:nvGrpSpPr>
            <p:cNvPr id="11" name="Grup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ett linj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C16F8781-6719-4653-8EF1-990776795104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E2C944F3-6371-45DD-B3DE-8A123C523ABC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3549677E-3F2E-4063-934F-75420123D696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CA8642BF-B410-4F8B-937A-7CE5C3151412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6C4ED807-16E3-44C1-8FD5-0337D36F97F0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nb-NO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​</a:t>
            </a:r>
            <a:fld id="{FFA56810-87AB-4321-A85F-437534E3E251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nb-NO" dirty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  <a:p>
            <a:pPr lvl="5" rtl="0"/>
            <a:r>
              <a:rPr lang="nb-NO" noProof="0" dirty="0"/>
              <a:t>Sjette nivå</a:t>
            </a:r>
          </a:p>
          <a:p>
            <a:pPr lvl="6" rtl="0"/>
            <a:r>
              <a:rPr lang="nb-NO" noProof="0" dirty="0"/>
              <a:t>Sjuende nivå</a:t>
            </a:r>
          </a:p>
          <a:p>
            <a:pPr lvl="7" rtl="0"/>
            <a:r>
              <a:rPr lang="nb-NO" noProof="0" dirty="0"/>
              <a:t>Åttende nivå</a:t>
            </a:r>
          </a:p>
          <a:p>
            <a:pPr lvl="8" rtl="0"/>
            <a:r>
              <a:rPr lang="nb-NO" noProof="0" dirty="0"/>
              <a:t>Niende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b-NO" dirty="0"/>
              <a:t>​</a:t>
            </a:r>
            <a:fld id="{BF134CD8-AB7F-4BF3-A538-0E624F007DAF}" type="datetime1">
              <a:rPr lang="nb-NO" smtClean="0"/>
              <a:pPr/>
              <a:t>16.03.2021</a:t>
            </a:fld>
            <a:r>
              <a:rPr lang="nb-NO" dirty="0"/>
              <a:t>​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ett linj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.es/en/etiquetas/erasm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kyss.no/Verdt-a-vite/Nytt-fra-Skyss/no-kjem-vestland--kva-med-skys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EDAAB88-55F1-45B5-8F2E-C0E0F2846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613" y="1294562"/>
            <a:ext cx="1169039" cy="444428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863114" y="2305112"/>
            <a:ext cx="5734050" cy="2219691"/>
          </a:xfrm>
        </p:spPr>
        <p:txBody>
          <a:bodyPr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2800" dirty="0"/>
              <a:t>Internasjonalt prosjektsamarbeid om rekruttering og kompetanseutvikling</a:t>
            </a:r>
            <a:br>
              <a:rPr lang="nb-NO" sz="2800" dirty="0"/>
            </a:br>
            <a:r>
              <a:rPr lang="nb-NO" sz="1300" dirty="0"/>
              <a:t>Trond Remme – internasjonal koordinator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3893098" y="4914023"/>
            <a:ext cx="3349374" cy="955565"/>
          </a:xfrm>
        </p:spPr>
        <p:txBody>
          <a:bodyPr rtlCol="0"/>
          <a:lstStyle/>
          <a:p>
            <a:pPr rtl="0"/>
            <a:r>
              <a:rPr lang="nb-NO" dirty="0"/>
              <a:t>Voss gymnas</a:t>
            </a:r>
          </a:p>
          <a:p>
            <a:pPr rtl="0"/>
            <a:r>
              <a:rPr lang="nb-NO" dirty="0"/>
              <a:t>Voss </a:t>
            </a:r>
            <a:r>
              <a:rPr lang="nb-NO" dirty="0" err="1"/>
              <a:t>vidaregåande</a:t>
            </a:r>
            <a:r>
              <a:rPr lang="nb-NO" dirty="0"/>
              <a:t> skule</a:t>
            </a:r>
            <a:endParaRPr lang="en-US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063" y="1473629"/>
            <a:ext cx="5210937" cy="3882658"/>
          </a:xfrm>
        </p:spPr>
      </p:pic>
      <p:pic>
        <p:nvPicPr>
          <p:cNvPr id="3" name="Bilde 2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DDBBF219-B95D-45FE-BBAA-0F01ADE71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114" y="5017845"/>
            <a:ext cx="2270765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Kort om oss</a:t>
            </a:r>
            <a:endParaRPr lang="en-US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2 </a:t>
            </a:r>
            <a:r>
              <a:rPr lang="nb-NO" dirty="0" err="1"/>
              <a:t>vidaregåande</a:t>
            </a:r>
            <a:r>
              <a:rPr lang="nb-NO" dirty="0"/>
              <a:t> </a:t>
            </a:r>
            <a:r>
              <a:rPr lang="nb-NO" dirty="0" err="1"/>
              <a:t>skular</a:t>
            </a:r>
            <a:endParaRPr lang="nb-NO" dirty="0"/>
          </a:p>
          <a:p>
            <a:pPr lvl="1"/>
            <a:r>
              <a:rPr lang="nb-NO" sz="2000" b="1" dirty="0"/>
              <a:t>Voss gymnas</a:t>
            </a:r>
          </a:p>
          <a:p>
            <a:pPr lvl="2"/>
            <a:r>
              <a:rPr lang="nb-NO" sz="2000" dirty="0"/>
              <a:t>600 </a:t>
            </a:r>
            <a:r>
              <a:rPr lang="nb-NO" sz="2000" dirty="0" err="1"/>
              <a:t>elevar</a:t>
            </a:r>
            <a:endParaRPr lang="nb-NO" sz="2000" dirty="0"/>
          </a:p>
          <a:p>
            <a:pPr lvl="2"/>
            <a:r>
              <a:rPr lang="nb-NO" sz="2000" dirty="0"/>
              <a:t>Kombinert </a:t>
            </a:r>
            <a:r>
              <a:rPr lang="nb-NO" sz="2000" dirty="0" err="1"/>
              <a:t>studieførebuande</a:t>
            </a:r>
            <a:r>
              <a:rPr lang="nb-NO" sz="2000" dirty="0"/>
              <a:t> – yrkesfag</a:t>
            </a:r>
          </a:p>
          <a:p>
            <a:pPr lvl="2"/>
            <a:r>
              <a:rPr lang="nb-NO" sz="2000" b="1" dirty="0"/>
              <a:t>Mellom anna Reiseliv</a:t>
            </a:r>
            <a:endParaRPr lang="nb-NO" sz="2000" dirty="0"/>
          </a:p>
          <a:p>
            <a:pPr marL="914400" lvl="2" indent="0">
              <a:buNone/>
            </a:pPr>
            <a:endParaRPr lang="nb-NO" sz="2000" dirty="0"/>
          </a:p>
          <a:p>
            <a:pPr lvl="1"/>
            <a:r>
              <a:rPr lang="nb-NO" sz="2000" b="1" dirty="0"/>
              <a:t>Voss </a:t>
            </a:r>
            <a:r>
              <a:rPr lang="nb-NO" sz="2000" b="1" dirty="0" err="1"/>
              <a:t>vidaregåande</a:t>
            </a:r>
            <a:r>
              <a:rPr lang="nb-NO" sz="2000" b="1" dirty="0"/>
              <a:t> skule</a:t>
            </a:r>
          </a:p>
          <a:p>
            <a:pPr lvl="2"/>
            <a:r>
              <a:rPr lang="nb-NO" sz="2000" dirty="0"/>
              <a:t>400 </a:t>
            </a:r>
            <a:r>
              <a:rPr lang="nb-NO" sz="2000" dirty="0" err="1"/>
              <a:t>elevar</a:t>
            </a:r>
            <a:endParaRPr lang="nb-NO" sz="2000" dirty="0"/>
          </a:p>
          <a:p>
            <a:pPr lvl="2"/>
            <a:r>
              <a:rPr lang="nb-NO" sz="2000" dirty="0" err="1"/>
              <a:t>Yrkesfagleg</a:t>
            </a:r>
            <a:r>
              <a:rPr lang="nb-NO" sz="2000" dirty="0"/>
              <a:t> skule</a:t>
            </a:r>
          </a:p>
          <a:p>
            <a:pPr lvl="2"/>
            <a:r>
              <a:rPr lang="nb-NO" sz="2000" dirty="0"/>
              <a:t>Naturbruk, restaurant og matfag</a:t>
            </a:r>
          </a:p>
          <a:p>
            <a:pPr lvl="2"/>
            <a:r>
              <a:rPr lang="nb-NO" sz="2000" dirty="0"/>
              <a:t>TIP, Bygg, Elektro</a:t>
            </a:r>
            <a:endParaRPr lang="en-US" sz="20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0A85C31-B4F4-487C-A2B8-48D9F1E6A2C7}"/>
              </a:ext>
            </a:extLst>
          </p:cNvPr>
          <p:cNvSpPr/>
          <p:nvPr/>
        </p:nvSpPr>
        <p:spPr>
          <a:xfrm>
            <a:off x="7535614" y="1440926"/>
            <a:ext cx="36715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20 års erfaring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16 </a:t>
            </a:r>
            <a:r>
              <a:rPr lang="nb-NO" dirty="0" err="1"/>
              <a:t>partnarar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9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5 ulike prosjekt går samtidig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40 </a:t>
            </a:r>
            <a:r>
              <a:rPr lang="nb-NO" dirty="0" err="1"/>
              <a:t>elevar</a:t>
            </a:r>
            <a:r>
              <a:rPr lang="nb-NO" dirty="0"/>
              <a:t> i mobilitet kvart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15 </a:t>
            </a:r>
            <a:r>
              <a:rPr lang="nb-NO" dirty="0" err="1"/>
              <a:t>lærarar</a:t>
            </a:r>
            <a:r>
              <a:rPr lang="nb-NO" dirty="0"/>
              <a:t> i mobilitet kvart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Omset</a:t>
            </a:r>
            <a:r>
              <a:rPr lang="nb-NO" dirty="0"/>
              <a:t> for 1,5 mill. pr.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50% stilling – internasjonal koordinator</a:t>
            </a:r>
          </a:p>
        </p:txBody>
      </p:sp>
      <p:pic>
        <p:nvPicPr>
          <p:cNvPr id="4" name="Bilde 3" descr="Et bilde som inneholder tekst, fjell, natur&#10;&#10;Automatisk generert beskrivelse">
            <a:extLst>
              <a:ext uri="{FF2B5EF4-FFF2-40B4-BE49-F238E27FC236}">
                <a16:creationId xmlns:a16="http://schemas.microsoft.com/office/drawing/2014/main" id="{99501D0D-46A0-484E-B205-016DDA7CC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14" y="4541227"/>
            <a:ext cx="3369375" cy="1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9856512-0C3C-451E-8E6F-4D75F4BF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nb-NO" dirty="0"/>
              <a:t>Mål med internasjonalisering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C798637-BB18-4027-840D-5E838521C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0" r="-2" b="40588"/>
          <a:stretch/>
        </p:blipFill>
        <p:spPr>
          <a:xfrm>
            <a:off x="8086097" y="1600200"/>
            <a:ext cx="2846711" cy="2023844"/>
          </a:xfrm>
          <a:prstGeom prst="rect">
            <a:avLst/>
          </a:prstGeo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228F2C9-7344-4CD0-8841-9E3FCB654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162" y="1600200"/>
            <a:ext cx="5543131" cy="4572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Auka</a:t>
            </a:r>
            <a:r>
              <a:rPr lang="en-US" sz="2600" b="1" dirty="0"/>
              <a:t> </a:t>
            </a:r>
            <a:r>
              <a:rPr lang="en-US" sz="2600" b="1" dirty="0" err="1"/>
              <a:t>internasjonal</a:t>
            </a:r>
            <a:r>
              <a:rPr lang="en-US" sz="2600" b="1" dirty="0"/>
              <a:t> </a:t>
            </a:r>
            <a:r>
              <a:rPr lang="en-US" sz="2600" b="1" dirty="0" err="1"/>
              <a:t>kompetanse</a:t>
            </a: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Auka</a:t>
            </a:r>
            <a:r>
              <a:rPr lang="en-US" sz="2600" b="1" dirty="0"/>
              <a:t> </a:t>
            </a:r>
            <a:r>
              <a:rPr lang="en-US" sz="2600" b="1" dirty="0" err="1"/>
              <a:t>marknadsføring</a:t>
            </a: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Hindra</a:t>
            </a:r>
            <a:r>
              <a:rPr lang="en-US" sz="2600" b="1" dirty="0"/>
              <a:t> </a:t>
            </a:r>
            <a:r>
              <a:rPr lang="en-US" sz="2600" b="1" dirty="0" err="1"/>
              <a:t>frafall</a:t>
            </a:r>
            <a:endParaRPr lang="en-US" sz="2600" b="1" dirty="0"/>
          </a:p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dirty="0" err="1"/>
              <a:t>Elevane</a:t>
            </a:r>
            <a:r>
              <a:rPr lang="en-US" dirty="0"/>
              <a:t> / </a:t>
            </a:r>
            <a:r>
              <a:rPr lang="en-US" dirty="0" err="1"/>
              <a:t>Lærarar</a:t>
            </a:r>
            <a:r>
              <a:rPr lang="en-US" dirty="0"/>
              <a:t> </a:t>
            </a:r>
            <a:r>
              <a:rPr lang="en-US" dirty="0" err="1"/>
              <a:t>kjem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med </a:t>
            </a:r>
            <a:r>
              <a:rPr lang="en-US" dirty="0" err="1"/>
              <a:t>erfaring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kunnskap</a:t>
            </a:r>
            <a:r>
              <a:rPr lang="en-US" dirty="0"/>
              <a:t> </a:t>
            </a:r>
            <a:r>
              <a:rPr lang="en-US" dirty="0" err="1"/>
              <a:t>innan</a:t>
            </a:r>
            <a:endParaRPr lang="en-US" dirty="0"/>
          </a:p>
          <a:p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Yrkesfaget</a:t>
            </a:r>
            <a:r>
              <a:rPr lang="en-US" sz="2000" dirty="0"/>
              <a:t> </a:t>
            </a:r>
            <a:r>
              <a:rPr lang="en-US" sz="2000" dirty="0" err="1"/>
              <a:t>sitt</a:t>
            </a:r>
            <a:r>
              <a:rPr lang="en-US" sz="2000" dirty="0"/>
              <a:t> – Ny </a:t>
            </a:r>
            <a:r>
              <a:rPr lang="en-US" sz="2000" dirty="0" err="1"/>
              <a:t>kunnskap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Skulesystem</a:t>
            </a:r>
            <a:r>
              <a:rPr lang="en-US" sz="2000" dirty="0"/>
              <a:t> I Europa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Om seg </a:t>
            </a:r>
            <a:r>
              <a:rPr lang="en-US" sz="2000" dirty="0" err="1"/>
              <a:t>sjølv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Speila</a:t>
            </a:r>
            <a:r>
              <a:rPr lang="en-US" sz="2000" dirty="0"/>
              <a:t> det </a:t>
            </a:r>
            <a:r>
              <a:rPr lang="en-US" sz="2000" dirty="0" err="1"/>
              <a:t>norske</a:t>
            </a:r>
            <a:r>
              <a:rPr lang="en-US" sz="2000" dirty="0"/>
              <a:t> </a:t>
            </a:r>
            <a:r>
              <a:rPr lang="en-US" sz="2000" dirty="0" err="1"/>
              <a:t>skulesystemet</a:t>
            </a:r>
            <a:r>
              <a:rPr lang="en-US" sz="2000" dirty="0"/>
              <a:t> /</a:t>
            </a:r>
            <a:r>
              <a:rPr lang="en-US" sz="2000" dirty="0" err="1"/>
              <a:t>arbeidslivet</a:t>
            </a:r>
            <a:r>
              <a:rPr lang="en-US" sz="2000" dirty="0"/>
              <a:t> mot det </a:t>
            </a:r>
            <a:r>
              <a:rPr lang="en-US" sz="2000" dirty="0" err="1"/>
              <a:t>europeiske</a:t>
            </a:r>
            <a:endParaRPr lang="en-US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AEAD56C-EAE4-4CFC-81CC-4EC77B6E6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396" y="4871907"/>
            <a:ext cx="2714566" cy="152889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771384D-A0EA-4820-946C-685B79C833D5}"/>
              </a:ext>
            </a:extLst>
          </p:cNvPr>
          <p:cNvSpPr txBox="1"/>
          <p:nvPr/>
        </p:nvSpPr>
        <p:spPr>
          <a:xfrm>
            <a:off x="6095241" y="3826639"/>
            <a:ext cx="4026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Internasjonalisering heime</a:t>
            </a:r>
          </a:p>
          <a:p>
            <a:r>
              <a:rPr lang="en-US" sz="1600" dirty="0"/>
              <a:t>Me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imot</a:t>
            </a:r>
            <a:r>
              <a:rPr lang="en-US" sz="1600" dirty="0"/>
              <a:t> </a:t>
            </a:r>
            <a:r>
              <a:rPr lang="en-US" sz="1600" dirty="0" err="1"/>
              <a:t>omlag</a:t>
            </a:r>
            <a:r>
              <a:rPr lang="en-US" sz="1600" dirty="0"/>
              <a:t> 40 </a:t>
            </a:r>
            <a:r>
              <a:rPr lang="en-US" sz="1600" dirty="0" err="1"/>
              <a:t>elevar</a:t>
            </a:r>
            <a:r>
              <a:rPr lang="en-US" sz="1600" dirty="0"/>
              <a:t> - 4 </a:t>
            </a:r>
            <a:r>
              <a:rPr lang="en-US" sz="1600" dirty="0" err="1"/>
              <a:t>veker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Arbeider</a:t>
            </a:r>
            <a:r>
              <a:rPr lang="en-US" sz="1600" dirty="0"/>
              <a:t> I </a:t>
            </a:r>
            <a:r>
              <a:rPr lang="en-US" sz="1600" dirty="0" err="1"/>
              <a:t>bedrifter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Tømrer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Betong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Bilverkstad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Reiseliv</a:t>
            </a:r>
            <a:r>
              <a:rPr lang="en-US" sz="1600" b="1" dirty="0"/>
              <a:t>/</a:t>
            </a:r>
            <a:r>
              <a:rPr lang="en-US" sz="1600" b="1" dirty="0" err="1"/>
              <a:t>Hotell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Helse</a:t>
            </a:r>
            <a:r>
              <a:rPr lang="en-US" sz="1600" dirty="0"/>
              <a:t> – </a:t>
            </a:r>
            <a:r>
              <a:rPr lang="en-US" sz="1600" dirty="0" err="1"/>
              <a:t>institusjonar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Barn-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ungdom</a:t>
            </a:r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470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9856512-0C3C-451E-8E6F-4D75F4BF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nb-NO" dirty="0"/>
              <a:t>Samarbeid med </a:t>
            </a:r>
            <a:r>
              <a:rPr lang="nb-NO" dirty="0" err="1"/>
              <a:t>kommunar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9C64B09-7211-4326-954D-3623C32B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24" y="1505732"/>
            <a:ext cx="8490856" cy="50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9856512-0C3C-451E-8E6F-4D75F4BF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nb-NO" dirty="0"/>
              <a:t>Prosjekt - COVE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2D9473C-4A50-4C63-B62D-44E31D90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44" y="1600199"/>
            <a:ext cx="3223260" cy="4572001"/>
          </a:xfrm>
          <a:prstGeom prst="rect">
            <a:avLst/>
          </a:prstGeo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228F2C9-7344-4CD0-8841-9E3FCB654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5463680" cy="4572000"/>
          </a:xfrm>
        </p:spPr>
        <p:txBody>
          <a:bodyPr>
            <a:normAutofit/>
          </a:bodyPr>
          <a:lstStyle/>
          <a:p>
            <a:r>
              <a:rPr lang="en-US" dirty="0"/>
              <a:t>Centre of Vocational Excellence</a:t>
            </a:r>
          </a:p>
          <a:p>
            <a:r>
              <a:rPr lang="en-US" dirty="0"/>
              <a:t>I 2019 – </a:t>
            </a:r>
            <a:r>
              <a:rPr lang="en-US" dirty="0" err="1"/>
              <a:t>forespurnad</a:t>
            </a:r>
            <a:r>
              <a:rPr lang="en-US" dirty="0"/>
              <a:t> om </a:t>
            </a:r>
            <a:r>
              <a:rPr lang="en-US" dirty="0" err="1"/>
              <a:t>søknad</a:t>
            </a:r>
            <a:r>
              <a:rPr lang="en-US" dirty="0"/>
              <a:t>.</a:t>
            </a:r>
          </a:p>
          <a:p>
            <a:r>
              <a:rPr lang="en-US" dirty="0"/>
              <a:t>11 </a:t>
            </a:r>
            <a:r>
              <a:rPr lang="en-US" dirty="0" err="1"/>
              <a:t>sentre</a:t>
            </a:r>
            <a:r>
              <a:rPr lang="en-US" dirty="0"/>
              <a:t> I Europa</a:t>
            </a:r>
          </a:p>
          <a:p>
            <a:r>
              <a:rPr lang="en-US" dirty="0" err="1"/>
              <a:t>Ramme</a:t>
            </a:r>
            <a:r>
              <a:rPr lang="en-US" dirty="0"/>
              <a:t> 40 </a:t>
            </a:r>
            <a:r>
              <a:rPr lang="en-US" dirty="0" err="1"/>
              <a:t>millionar</a:t>
            </a:r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partnarland</a:t>
            </a:r>
            <a:r>
              <a:rPr lang="en-US" dirty="0"/>
              <a:t> </a:t>
            </a:r>
          </a:p>
          <a:p>
            <a:r>
              <a:rPr lang="en-US" dirty="0"/>
              <a:t>1 </a:t>
            </a:r>
            <a:r>
              <a:rPr lang="en-US" dirty="0" err="1"/>
              <a:t>skule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1 </a:t>
            </a:r>
            <a:r>
              <a:rPr lang="en-US" dirty="0" err="1"/>
              <a:t>bedrift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</a:t>
            </a:r>
            <a:r>
              <a:rPr lang="en-US" dirty="0" err="1"/>
              <a:t>kvart</a:t>
            </a:r>
            <a:r>
              <a:rPr lang="en-US" dirty="0"/>
              <a:t> land</a:t>
            </a:r>
          </a:p>
          <a:p>
            <a:r>
              <a:rPr lang="en-US" dirty="0" err="1"/>
              <a:t>Tema</a:t>
            </a:r>
            <a:r>
              <a:rPr lang="en-US" dirty="0"/>
              <a:t> – </a:t>
            </a:r>
            <a:r>
              <a:rPr lang="en-US" dirty="0" err="1"/>
              <a:t>Reiseliv</a:t>
            </a:r>
            <a:endParaRPr lang="en-US" dirty="0"/>
          </a:p>
          <a:p>
            <a:r>
              <a:rPr lang="en-US" dirty="0"/>
              <a:t>Her </a:t>
            </a:r>
            <a:r>
              <a:rPr lang="en-US" dirty="0" err="1"/>
              <a:t>kom</a:t>
            </a:r>
            <a:r>
              <a:rPr lang="en-US" dirty="0"/>
              <a:t> me </a:t>
            </a:r>
            <a:r>
              <a:rPr lang="en-US" dirty="0" err="1"/>
              <a:t>nesten</a:t>
            </a:r>
            <a:r>
              <a:rPr lang="en-US" dirty="0"/>
              <a:t> I </a:t>
            </a:r>
            <a:r>
              <a:rPr lang="en-US" dirty="0" err="1"/>
              <a:t>mål</a:t>
            </a:r>
            <a:r>
              <a:rPr lang="en-US" dirty="0"/>
              <a:t> – </a:t>
            </a:r>
            <a:r>
              <a:rPr lang="en-US" dirty="0" err="1"/>
              <a:t>sende</a:t>
            </a:r>
            <a:r>
              <a:rPr lang="en-US" dirty="0"/>
              <a:t> </a:t>
            </a:r>
            <a:r>
              <a:rPr lang="en-US" dirty="0" err="1"/>
              <a:t>ikkje</a:t>
            </a:r>
            <a:r>
              <a:rPr lang="en-US" dirty="0"/>
              <a:t> inn </a:t>
            </a:r>
            <a:r>
              <a:rPr lang="en-US" dirty="0" err="1"/>
              <a:t>søknad</a:t>
            </a:r>
            <a:r>
              <a:rPr lang="en-US" dirty="0"/>
              <a:t> – men </a:t>
            </a:r>
            <a:r>
              <a:rPr lang="en-US" dirty="0" err="1"/>
              <a:t>forespurnad</a:t>
            </a:r>
            <a:r>
              <a:rPr lang="en-US" dirty="0"/>
              <a:t>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lag</a:t>
            </a:r>
          </a:p>
          <a:p>
            <a:r>
              <a:rPr lang="en-US" b="1" dirty="0"/>
              <a:t>I </a:t>
            </a:r>
            <a:r>
              <a:rPr lang="en-US" b="1" dirty="0" err="1"/>
              <a:t>dette</a:t>
            </a:r>
            <a:r>
              <a:rPr lang="en-US" b="1" dirty="0"/>
              <a:t> </a:t>
            </a:r>
            <a:r>
              <a:rPr lang="en-US" b="1" dirty="0" err="1"/>
              <a:t>tilfellet</a:t>
            </a:r>
            <a:r>
              <a:rPr lang="en-US" b="1" dirty="0"/>
              <a:t> – </a:t>
            </a:r>
            <a:r>
              <a:rPr lang="en-US" b="1" dirty="0" err="1"/>
              <a:t>Samarbeid</a:t>
            </a:r>
            <a:r>
              <a:rPr lang="en-US" b="1" dirty="0"/>
              <a:t> med </a:t>
            </a:r>
            <a:r>
              <a:rPr lang="en-US" b="1" dirty="0" err="1"/>
              <a:t>Kommune</a:t>
            </a:r>
            <a:r>
              <a:rPr lang="en-US" b="1" dirty="0"/>
              <a:t>/</a:t>
            </a:r>
            <a:r>
              <a:rPr lang="en-US" b="1" dirty="0" err="1"/>
              <a:t>Reiselivsaktørar</a:t>
            </a:r>
            <a:r>
              <a:rPr lang="en-US" b="1" dirty="0"/>
              <a:t>/</a:t>
            </a:r>
            <a:r>
              <a:rPr lang="en-US" b="1" dirty="0" err="1"/>
              <a:t>Fylkeskommune</a:t>
            </a:r>
            <a:r>
              <a:rPr lang="en-US" b="1" dirty="0"/>
              <a:t>/</a:t>
            </a:r>
            <a:br>
              <a:rPr lang="en-US" b="1" dirty="0"/>
            </a:br>
            <a:r>
              <a:rPr lang="en-US" b="1" dirty="0" err="1"/>
              <a:t>Høgskule-Universitet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64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9856512-0C3C-451E-8E6F-4D75F4BF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nb-NO" dirty="0"/>
              <a:t>Samarbeid med </a:t>
            </a:r>
            <a:r>
              <a:rPr lang="nb-NO" dirty="0" err="1"/>
              <a:t>Kommunar</a:t>
            </a:r>
            <a:r>
              <a:rPr lang="nb-NO" dirty="0"/>
              <a:t>/</a:t>
            </a:r>
            <a:r>
              <a:rPr lang="nb-NO" dirty="0" err="1"/>
              <a:t>Høgskular</a:t>
            </a:r>
            <a:r>
              <a:rPr lang="nb-NO" dirty="0"/>
              <a:t>-Universitet/Næringsliv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4CFFA0-B6C7-41F0-AED4-79D7E002F423}"/>
              </a:ext>
            </a:extLst>
          </p:cNvPr>
          <p:cNvSpPr/>
          <p:nvPr/>
        </p:nvSpPr>
        <p:spPr>
          <a:xfrm>
            <a:off x="3755612" y="2967335"/>
            <a:ext cx="4680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20164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kademisk litteratur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8_TF03431380" id="{67A56980-B6CC-4C75-ADF1-E791A4253901}" vid="{0263F0DB-08CF-4910-B852-8DE9B15087B7}"/>
    </a:ext>
  </a:extLst>
</a:theme>
</file>

<file path=ppt/theme/theme2.xml><?xml version="1.0" encoding="utf-8"?>
<a:theme xmlns:a="http://schemas.openxmlformats.org/drawingml/2006/main" name="Office-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Akademisk litteratur 16 x 9</vt:lpstr>
      <vt:lpstr>Internasjonalt prosjektsamarbeid om rekruttering og kompetanseutvikling Trond Remme – internasjonal koordinator</vt:lpstr>
      <vt:lpstr>Kort om oss</vt:lpstr>
      <vt:lpstr>Mål med internasjonalisering</vt:lpstr>
      <vt:lpstr>Samarbeid med kommunar</vt:lpstr>
      <vt:lpstr>Prosjekt - COVE</vt:lpstr>
      <vt:lpstr>Samarbeid med Kommunar/Høgskular-Universitet/Næringsliv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2021-03-05T14:26:19Z</dcterms:created>
  <dcterms:modified xsi:type="dcterms:W3CDTF">2021-03-16T14:24:22Z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-174506876</vt:i4>
  </property>
  <property fmtid="{D5CDD505-2E9C-101B-9397-08002B2CF9AE}" pid="3" name="_NewReviewCycle">
    <vt:lpwstr/>
  </property>
  <property fmtid="{D5CDD505-2E9C-101B-9397-08002B2CF9AE}" pid="4" name="_PreviousAdHocReviewCycleID">
    <vt:i4>-1723639932</vt:i4>
  </property>
</Properties>
</file>